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18" r:id="rId1"/>
  </p:sldMasterIdLst>
  <p:sldIdLst>
    <p:sldId id="288" r:id="rId2"/>
    <p:sldId id="256" r:id="rId3"/>
    <p:sldId id="284" r:id="rId4"/>
    <p:sldId id="258" r:id="rId5"/>
    <p:sldId id="269" r:id="rId6"/>
    <p:sldId id="257" r:id="rId7"/>
    <p:sldId id="270" r:id="rId8"/>
    <p:sldId id="260" r:id="rId9"/>
    <p:sldId id="271" r:id="rId10"/>
    <p:sldId id="259" r:id="rId11"/>
    <p:sldId id="267" r:id="rId12"/>
    <p:sldId id="268" r:id="rId13"/>
    <p:sldId id="262" r:id="rId14"/>
    <p:sldId id="263" r:id="rId15"/>
    <p:sldId id="264" r:id="rId16"/>
    <p:sldId id="272" r:id="rId17"/>
    <p:sldId id="265" r:id="rId18"/>
    <p:sldId id="273" r:id="rId19"/>
    <p:sldId id="266" r:id="rId20"/>
    <p:sldId id="274" r:id="rId21"/>
    <p:sldId id="275" r:id="rId22"/>
    <p:sldId id="276" r:id="rId23"/>
    <p:sldId id="277" r:id="rId24"/>
    <p:sldId id="278" r:id="rId25"/>
    <p:sldId id="282" r:id="rId26"/>
    <p:sldId id="279" r:id="rId27"/>
    <p:sldId id="280" r:id="rId28"/>
    <p:sldId id="283" r:id="rId29"/>
    <p:sldId id="285" r:id="rId30"/>
    <p:sldId id="287" r:id="rId31"/>
    <p:sldId id="286" r:id="rId32"/>
    <p:sldId id="289" r:id="rId33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013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582" y="7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341CA0-FEF1-4A61-A514-F09A81AB8933}" type="doc">
      <dgm:prSet loTypeId="urn:microsoft.com/office/officeart/2008/layout/HalfCircleOrganizationChart" loCatId="hierarchy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pPr rtl="1"/>
          <a:endParaRPr lang="he-IL"/>
        </a:p>
      </dgm:t>
    </dgm:pt>
    <dgm:pt modelId="{013C5938-F05D-4AA2-9A12-AEC595421BE9}">
      <dgm:prSet custT="1"/>
      <dgm:spPr/>
      <dgm:t>
        <a:bodyPr/>
        <a:lstStyle/>
        <a:p>
          <a:pPr algn="ctr"/>
          <a:r>
            <a:rPr lang="he-IL" sz="1600" b="1" smtClean="0">
              <a:effectLst/>
            </a:rPr>
            <a:t>הנהלת הקבוצה</a:t>
          </a:r>
          <a:endParaRPr lang="he-IL" sz="1600" b="1" dirty="0">
            <a:effectLst/>
          </a:endParaRPr>
        </a:p>
      </dgm:t>
    </dgm:pt>
    <dgm:pt modelId="{B8B61071-3E6B-4D25-9D36-5B0227FB3333}" type="parTrans" cxnId="{69B05574-A0D8-4DAC-80CA-79E3C4B11BB3}">
      <dgm:prSet/>
      <dgm:spPr/>
      <dgm:t>
        <a:bodyPr/>
        <a:lstStyle/>
        <a:p>
          <a:pPr rtl="1"/>
          <a:endParaRPr lang="he-IL"/>
        </a:p>
      </dgm:t>
    </dgm:pt>
    <dgm:pt modelId="{17F1938A-2881-47F2-A8AA-72D220A1BDC1}" type="sibTrans" cxnId="{69B05574-A0D8-4DAC-80CA-79E3C4B11BB3}">
      <dgm:prSet/>
      <dgm:spPr/>
      <dgm:t>
        <a:bodyPr/>
        <a:lstStyle/>
        <a:p>
          <a:pPr rtl="1"/>
          <a:endParaRPr lang="he-IL"/>
        </a:p>
      </dgm:t>
    </dgm:pt>
    <dgm:pt modelId="{BA94DACA-8DC8-44A3-9F2E-73DA19EF21FD}">
      <dgm:prSet custT="1"/>
      <dgm:spPr/>
      <dgm:t>
        <a:bodyPr/>
        <a:lstStyle/>
        <a:p>
          <a:r>
            <a:rPr lang="he-IL" sz="1400" b="1" dirty="0" smtClean="0"/>
            <a:t>מנהל אקדמיה חינוכית</a:t>
          </a:r>
        </a:p>
        <a:p>
          <a:r>
            <a:rPr lang="he-IL" sz="1400" b="1" dirty="0" smtClean="0"/>
            <a:t>טרביה חאתם</a:t>
          </a:r>
          <a:endParaRPr lang="he-IL" sz="1400" b="1" dirty="0"/>
        </a:p>
      </dgm:t>
    </dgm:pt>
    <dgm:pt modelId="{A54D3E05-8CFA-4AC5-97B5-855DC5473B58}" type="parTrans" cxnId="{F7A85BE8-7E4E-4C10-A05D-29239D68F3A9}">
      <dgm:prSet/>
      <dgm:spPr/>
      <dgm:t>
        <a:bodyPr/>
        <a:lstStyle/>
        <a:p>
          <a:pPr rtl="1"/>
          <a:endParaRPr lang="he-IL" sz="1600" b="1"/>
        </a:p>
      </dgm:t>
    </dgm:pt>
    <dgm:pt modelId="{5786BE6B-F5D0-4518-8540-88AD412D16C3}" type="sibTrans" cxnId="{F7A85BE8-7E4E-4C10-A05D-29239D68F3A9}">
      <dgm:prSet/>
      <dgm:spPr/>
      <dgm:t>
        <a:bodyPr/>
        <a:lstStyle/>
        <a:p>
          <a:pPr rtl="1"/>
          <a:endParaRPr lang="he-IL"/>
        </a:p>
      </dgm:t>
    </dgm:pt>
    <dgm:pt modelId="{66405BD9-D472-491C-B04C-13B50B71D7EB}">
      <dgm:prSet custT="1"/>
      <dgm:spPr/>
      <dgm:t>
        <a:bodyPr/>
        <a:lstStyle/>
        <a:p>
          <a:r>
            <a:rPr lang="he-IL" sz="1600" b="1" smtClean="0"/>
            <a:t>מזכיר האקדמיה</a:t>
          </a:r>
          <a:endParaRPr lang="he-IL" sz="1600" b="1" dirty="0"/>
        </a:p>
      </dgm:t>
    </dgm:pt>
    <dgm:pt modelId="{7B13B511-57A2-485B-8720-171067792EBB}" type="parTrans" cxnId="{A1590BF3-3AA0-4465-B5E5-F869E2E96993}">
      <dgm:prSet/>
      <dgm:spPr/>
      <dgm:t>
        <a:bodyPr/>
        <a:lstStyle/>
        <a:p>
          <a:pPr rtl="1"/>
          <a:endParaRPr lang="he-IL" sz="1600" b="1"/>
        </a:p>
      </dgm:t>
    </dgm:pt>
    <dgm:pt modelId="{14FECA45-5CBD-48DF-9D68-A37A9A12740B}" type="sibTrans" cxnId="{A1590BF3-3AA0-4465-B5E5-F869E2E96993}">
      <dgm:prSet/>
      <dgm:spPr/>
      <dgm:t>
        <a:bodyPr/>
        <a:lstStyle/>
        <a:p>
          <a:pPr rtl="1"/>
          <a:endParaRPr lang="he-IL"/>
        </a:p>
      </dgm:t>
    </dgm:pt>
    <dgm:pt modelId="{719E7FF1-5203-4B00-9269-666734C5C13B}">
      <dgm:prSet custT="1"/>
      <dgm:spPr/>
      <dgm:t>
        <a:bodyPr/>
        <a:lstStyle/>
        <a:p>
          <a:pPr algn="ctr"/>
          <a:r>
            <a:rPr lang="he-IL" sz="1600" b="1" smtClean="0"/>
            <a:t>צוות חינוכי	</a:t>
          </a:r>
          <a:endParaRPr lang="he-IL" sz="1600" b="1" dirty="0"/>
        </a:p>
      </dgm:t>
    </dgm:pt>
    <dgm:pt modelId="{6C83CA89-561E-4A7E-AD66-C31B01905BDC}" type="parTrans" cxnId="{0096E6E1-21C6-4203-80BD-7646AB343DED}">
      <dgm:prSet/>
      <dgm:spPr/>
      <dgm:t>
        <a:bodyPr/>
        <a:lstStyle/>
        <a:p>
          <a:pPr rtl="1"/>
          <a:endParaRPr lang="he-IL" sz="1600" b="1"/>
        </a:p>
      </dgm:t>
    </dgm:pt>
    <dgm:pt modelId="{8D1AC467-42CB-4208-8274-E6535A57A796}" type="sibTrans" cxnId="{0096E6E1-21C6-4203-80BD-7646AB343DED}">
      <dgm:prSet/>
      <dgm:spPr/>
      <dgm:t>
        <a:bodyPr/>
        <a:lstStyle/>
        <a:p>
          <a:pPr rtl="1"/>
          <a:endParaRPr lang="he-IL"/>
        </a:p>
      </dgm:t>
    </dgm:pt>
    <dgm:pt modelId="{C8EC5193-555D-40B5-A5B4-50766BD2ED55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he-IL" sz="1400" b="1" dirty="0" smtClean="0"/>
            <a:t>מנהל מחלקת הנוער</a:t>
          </a:r>
        </a:p>
        <a:p>
          <a:pPr algn="ctr">
            <a:lnSpc>
              <a:spcPct val="100000"/>
            </a:lnSpc>
          </a:pPr>
          <a:r>
            <a:rPr lang="he-IL" sz="1400" b="1" dirty="0" smtClean="0"/>
            <a:t>חלאילה אשרף</a:t>
          </a:r>
          <a:endParaRPr lang="he-IL" sz="1400" b="1" dirty="0"/>
        </a:p>
      </dgm:t>
    </dgm:pt>
    <dgm:pt modelId="{9375FFDC-A801-42EA-B1D0-8DB1BE1C1175}" type="parTrans" cxnId="{118C5528-28E5-4F0F-ACB5-AFBB9C095A88}">
      <dgm:prSet/>
      <dgm:spPr/>
      <dgm:t>
        <a:bodyPr/>
        <a:lstStyle/>
        <a:p>
          <a:pPr rtl="1"/>
          <a:endParaRPr lang="he-IL" sz="1600" b="1"/>
        </a:p>
      </dgm:t>
    </dgm:pt>
    <dgm:pt modelId="{6E841E0F-578D-43E4-A9F6-949E8D4A7C22}" type="sibTrans" cxnId="{118C5528-28E5-4F0F-ACB5-AFBB9C095A88}">
      <dgm:prSet/>
      <dgm:spPr/>
      <dgm:t>
        <a:bodyPr/>
        <a:lstStyle/>
        <a:p>
          <a:pPr rtl="1"/>
          <a:endParaRPr lang="he-IL"/>
        </a:p>
      </dgm:t>
    </dgm:pt>
    <dgm:pt modelId="{D8E123DA-B641-4EAA-A825-838DC88E33F1}">
      <dgm:prSet custT="1"/>
      <dgm:spPr/>
      <dgm:t>
        <a:bodyPr/>
        <a:lstStyle/>
        <a:p>
          <a:r>
            <a:rPr lang="he-IL" sz="1400" b="1" smtClean="0"/>
            <a:t>מנהל מקצועי</a:t>
          </a:r>
        </a:p>
        <a:p>
          <a:r>
            <a:rPr lang="he-IL" sz="1400" b="1" smtClean="0"/>
            <a:t>אימן אבו יונס</a:t>
          </a:r>
          <a:endParaRPr lang="he-IL" sz="1400" b="1" dirty="0"/>
        </a:p>
      </dgm:t>
    </dgm:pt>
    <dgm:pt modelId="{83BEA9B7-980D-4541-B7E2-F732CBCE9C88}" type="parTrans" cxnId="{A264B2F8-B14F-4FEE-BAD6-E1BDF23296F6}">
      <dgm:prSet/>
      <dgm:spPr/>
      <dgm:t>
        <a:bodyPr/>
        <a:lstStyle/>
        <a:p>
          <a:pPr rtl="1"/>
          <a:endParaRPr lang="he-IL" sz="1600" b="1"/>
        </a:p>
      </dgm:t>
    </dgm:pt>
    <dgm:pt modelId="{CAB88E7D-85B6-4716-9201-25D0666E056F}" type="sibTrans" cxnId="{A264B2F8-B14F-4FEE-BAD6-E1BDF23296F6}">
      <dgm:prSet/>
      <dgm:spPr/>
      <dgm:t>
        <a:bodyPr/>
        <a:lstStyle/>
        <a:p>
          <a:pPr rtl="1"/>
          <a:endParaRPr lang="he-IL"/>
        </a:p>
      </dgm:t>
    </dgm:pt>
    <dgm:pt modelId="{3BEA6621-98D9-4A98-B47D-D856CBD71131}">
      <dgm:prSet custT="1"/>
      <dgm:spPr/>
      <dgm:t>
        <a:bodyPr/>
        <a:lstStyle/>
        <a:p>
          <a:r>
            <a:rPr lang="he-IL" sz="1600" b="1" smtClean="0"/>
            <a:t>צוות מקצועי</a:t>
          </a:r>
          <a:endParaRPr lang="he-IL" sz="1600" b="1" dirty="0"/>
        </a:p>
      </dgm:t>
    </dgm:pt>
    <dgm:pt modelId="{96C2A5D9-8D56-4553-82EF-919084619475}" type="parTrans" cxnId="{693944C5-D238-4BB6-B125-CF040513BB18}">
      <dgm:prSet/>
      <dgm:spPr/>
      <dgm:t>
        <a:bodyPr/>
        <a:lstStyle/>
        <a:p>
          <a:pPr rtl="1"/>
          <a:endParaRPr lang="he-IL" sz="1600" b="1"/>
        </a:p>
      </dgm:t>
    </dgm:pt>
    <dgm:pt modelId="{9D7909BA-F0DC-4522-A72D-80C79BD0F716}" type="sibTrans" cxnId="{693944C5-D238-4BB6-B125-CF040513BB18}">
      <dgm:prSet/>
      <dgm:spPr/>
      <dgm:t>
        <a:bodyPr/>
        <a:lstStyle/>
        <a:p>
          <a:pPr rtl="1"/>
          <a:endParaRPr lang="he-IL"/>
        </a:p>
      </dgm:t>
    </dgm:pt>
    <dgm:pt modelId="{25EC6A9E-5BD7-456D-A457-D7871AFD27D2}">
      <dgm:prSet custT="1"/>
      <dgm:spPr/>
      <dgm:t>
        <a:bodyPr/>
        <a:lstStyle/>
        <a:p>
          <a:r>
            <a:rPr lang="he-IL" sz="1600" b="1" smtClean="0"/>
            <a:t>צוות קבוצת נערים א'</a:t>
          </a:r>
          <a:endParaRPr lang="he-IL" sz="1600" b="1" dirty="0"/>
        </a:p>
      </dgm:t>
    </dgm:pt>
    <dgm:pt modelId="{70869652-B583-4FAB-B632-B5CE75663651}" type="parTrans" cxnId="{1CD280AF-C1D0-4552-9500-1DE9EAA8F9B4}">
      <dgm:prSet/>
      <dgm:spPr/>
      <dgm:t>
        <a:bodyPr/>
        <a:lstStyle/>
        <a:p>
          <a:pPr rtl="1"/>
          <a:endParaRPr lang="he-IL" sz="1600" b="1"/>
        </a:p>
      </dgm:t>
    </dgm:pt>
    <dgm:pt modelId="{C4E39C7C-72FC-477E-84DA-14FF1E920C2C}" type="sibTrans" cxnId="{1CD280AF-C1D0-4552-9500-1DE9EAA8F9B4}">
      <dgm:prSet/>
      <dgm:spPr/>
      <dgm:t>
        <a:bodyPr/>
        <a:lstStyle/>
        <a:p>
          <a:pPr rtl="1"/>
          <a:endParaRPr lang="he-IL"/>
        </a:p>
      </dgm:t>
    </dgm:pt>
    <dgm:pt modelId="{0812D1B2-56F7-4E27-AFA8-137BBE0E28BF}">
      <dgm:prSet custT="1"/>
      <dgm:spPr/>
      <dgm:t>
        <a:bodyPr/>
        <a:lstStyle/>
        <a:p>
          <a:r>
            <a:rPr lang="he-IL" sz="1400" b="1" dirty="0" smtClean="0"/>
            <a:t>צוות רפואי</a:t>
          </a:r>
        </a:p>
        <a:p>
          <a:r>
            <a:rPr lang="he-IL" sz="1400" b="1" dirty="0" smtClean="0"/>
            <a:t>פיזיותרפיסט</a:t>
          </a:r>
        </a:p>
        <a:p>
          <a:r>
            <a:rPr lang="he-IL" sz="1400" b="1" dirty="0" smtClean="0"/>
            <a:t>חובש</a:t>
          </a:r>
        </a:p>
        <a:p>
          <a:r>
            <a:rPr lang="he-IL" sz="1400" b="1" dirty="0" smtClean="0"/>
            <a:t>מעסה</a:t>
          </a:r>
          <a:endParaRPr lang="he-IL" sz="1400" b="1" dirty="0"/>
        </a:p>
      </dgm:t>
    </dgm:pt>
    <dgm:pt modelId="{6C1C13BB-8470-4625-8E76-BF6D1943D4AA}" type="parTrans" cxnId="{C0074A17-4EE3-4CAE-A56A-41BCCAF3D40A}">
      <dgm:prSet/>
      <dgm:spPr/>
      <dgm:t>
        <a:bodyPr/>
        <a:lstStyle/>
        <a:p>
          <a:pPr rtl="1"/>
          <a:endParaRPr lang="he-IL" sz="1600" b="1"/>
        </a:p>
      </dgm:t>
    </dgm:pt>
    <dgm:pt modelId="{1F08930A-8105-41F4-AB35-374BE985ABEA}" type="sibTrans" cxnId="{C0074A17-4EE3-4CAE-A56A-41BCCAF3D40A}">
      <dgm:prSet/>
      <dgm:spPr/>
      <dgm:t>
        <a:bodyPr/>
        <a:lstStyle/>
        <a:p>
          <a:pPr rtl="1"/>
          <a:endParaRPr lang="he-IL"/>
        </a:p>
      </dgm:t>
    </dgm:pt>
    <dgm:pt modelId="{BC000F64-423F-4A3A-B8D7-AF58AE72A057}">
      <dgm:prSet custT="1"/>
      <dgm:spPr/>
      <dgm:t>
        <a:bodyPr/>
        <a:lstStyle/>
        <a:p>
          <a:pPr algn="ctr" rtl="1"/>
          <a:r>
            <a:rPr lang="he-IL" sz="1600" b="1" dirty="0" smtClean="0"/>
            <a:t>צוות קבוצת הנוער</a:t>
          </a:r>
          <a:endParaRPr lang="he-IL" sz="1600" b="1" dirty="0"/>
        </a:p>
      </dgm:t>
    </dgm:pt>
    <dgm:pt modelId="{C8E0C97C-FDF8-4CFB-9EFC-F47C070619F2}" type="parTrans" cxnId="{059A5857-3E47-46DF-94C9-59DB84322530}">
      <dgm:prSet/>
      <dgm:spPr/>
      <dgm:t>
        <a:bodyPr/>
        <a:lstStyle/>
        <a:p>
          <a:pPr rtl="1"/>
          <a:endParaRPr lang="he-IL" sz="1600" b="1"/>
        </a:p>
      </dgm:t>
    </dgm:pt>
    <dgm:pt modelId="{313D18AB-56FC-4057-99A5-F3C74D993A5A}" type="sibTrans" cxnId="{059A5857-3E47-46DF-94C9-59DB84322530}">
      <dgm:prSet/>
      <dgm:spPr/>
      <dgm:t>
        <a:bodyPr/>
        <a:lstStyle/>
        <a:p>
          <a:pPr rtl="1"/>
          <a:endParaRPr lang="he-IL"/>
        </a:p>
      </dgm:t>
    </dgm:pt>
    <dgm:pt modelId="{9EBA92F6-9D2E-4245-8B15-A1E00B564C86}">
      <dgm:prSet custT="1"/>
      <dgm:spPr/>
      <dgm:t>
        <a:bodyPr/>
        <a:lstStyle/>
        <a:p>
          <a:pPr rtl="1"/>
          <a:r>
            <a:rPr lang="he-IL" sz="1600" b="1" dirty="0" smtClean="0"/>
            <a:t>צוות קבוצת נערים ב'</a:t>
          </a:r>
          <a:endParaRPr lang="he-IL" sz="1600" b="1" dirty="0"/>
        </a:p>
      </dgm:t>
    </dgm:pt>
    <dgm:pt modelId="{E0DDE45C-90C3-4D77-9375-86759DFB8751}" type="parTrans" cxnId="{E38FCF17-1736-4186-8520-B58D9A785BB8}">
      <dgm:prSet/>
      <dgm:spPr/>
      <dgm:t>
        <a:bodyPr/>
        <a:lstStyle/>
        <a:p>
          <a:pPr rtl="1"/>
          <a:endParaRPr lang="he-IL" sz="1600" b="1"/>
        </a:p>
      </dgm:t>
    </dgm:pt>
    <dgm:pt modelId="{FC3ECF61-0914-467C-A911-B6D9BB8C88BE}" type="sibTrans" cxnId="{E38FCF17-1736-4186-8520-B58D9A785BB8}">
      <dgm:prSet/>
      <dgm:spPr/>
      <dgm:t>
        <a:bodyPr/>
        <a:lstStyle/>
        <a:p>
          <a:pPr rtl="1"/>
          <a:endParaRPr lang="he-IL"/>
        </a:p>
      </dgm:t>
    </dgm:pt>
    <dgm:pt modelId="{CD49FE26-5488-485F-8076-1A3DD1558862}">
      <dgm:prSet custT="1"/>
      <dgm:spPr/>
      <dgm:t>
        <a:bodyPr/>
        <a:lstStyle/>
        <a:p>
          <a:pPr rtl="1"/>
          <a:r>
            <a:rPr lang="he-IL" sz="1600" b="1" smtClean="0"/>
            <a:t>אפסנאי</a:t>
          </a:r>
          <a:endParaRPr lang="he-IL" sz="1600" b="1" dirty="0"/>
        </a:p>
      </dgm:t>
    </dgm:pt>
    <dgm:pt modelId="{5C5A6011-9337-414D-98C7-184DB4105EDF}" type="parTrans" cxnId="{E9DF30AA-746C-421A-A7E3-1B556E56CD77}">
      <dgm:prSet/>
      <dgm:spPr/>
      <dgm:t>
        <a:bodyPr/>
        <a:lstStyle/>
        <a:p>
          <a:pPr rtl="1"/>
          <a:endParaRPr lang="he-IL" b="1"/>
        </a:p>
      </dgm:t>
    </dgm:pt>
    <dgm:pt modelId="{EEA6151F-A889-4E9B-87B2-85409154278C}" type="sibTrans" cxnId="{E9DF30AA-746C-421A-A7E3-1B556E56CD77}">
      <dgm:prSet/>
      <dgm:spPr/>
      <dgm:t>
        <a:bodyPr/>
        <a:lstStyle/>
        <a:p>
          <a:pPr rtl="1"/>
          <a:endParaRPr lang="he-IL"/>
        </a:p>
      </dgm:t>
    </dgm:pt>
    <dgm:pt modelId="{4F8BE210-3C08-4C32-94E8-AC575934E32B}">
      <dgm:prSet custT="1"/>
      <dgm:spPr/>
      <dgm:t>
        <a:bodyPr/>
        <a:lstStyle/>
        <a:p>
          <a:pPr rtl="1"/>
          <a:r>
            <a:rPr lang="he-IL" sz="1400" b="1" dirty="0" smtClean="0"/>
            <a:t>מנהל מקצועי- חטיבה צעירה</a:t>
          </a:r>
        </a:p>
        <a:p>
          <a:pPr rtl="1"/>
          <a:r>
            <a:rPr lang="he-IL" sz="1400" b="1" dirty="0" smtClean="0"/>
            <a:t>שאדי זבידאת</a:t>
          </a:r>
          <a:endParaRPr lang="he-IL" sz="1400" b="1" dirty="0"/>
        </a:p>
      </dgm:t>
    </dgm:pt>
    <dgm:pt modelId="{AAEA95A7-D9AE-4C36-A78A-1E356D18520A}" type="parTrans" cxnId="{765DD6B8-5F0C-4FD1-B80A-B25243F7624A}">
      <dgm:prSet/>
      <dgm:spPr/>
      <dgm:t>
        <a:bodyPr/>
        <a:lstStyle/>
        <a:p>
          <a:pPr rtl="1"/>
          <a:endParaRPr lang="he-IL" b="1"/>
        </a:p>
      </dgm:t>
    </dgm:pt>
    <dgm:pt modelId="{82F6421E-215E-459E-BAF3-7FA88EAED65A}" type="sibTrans" cxnId="{765DD6B8-5F0C-4FD1-B80A-B25243F7624A}">
      <dgm:prSet/>
      <dgm:spPr/>
      <dgm:t>
        <a:bodyPr/>
        <a:lstStyle/>
        <a:p>
          <a:pPr rtl="1"/>
          <a:endParaRPr lang="he-IL"/>
        </a:p>
      </dgm:t>
    </dgm:pt>
    <dgm:pt modelId="{F69E46EC-8975-4BD3-B83B-64AC310A03BC}" type="asst">
      <dgm:prSet custT="1"/>
      <dgm:spPr/>
      <dgm:t>
        <a:bodyPr/>
        <a:lstStyle/>
        <a:p>
          <a:pPr rtl="1"/>
          <a:r>
            <a:rPr lang="he-IL" sz="1400" b="1" dirty="0" smtClean="0"/>
            <a:t>צוות מקצועי- חטיבה צעירה</a:t>
          </a:r>
          <a:endParaRPr lang="he-IL" sz="1400" b="1" dirty="0"/>
        </a:p>
      </dgm:t>
    </dgm:pt>
    <dgm:pt modelId="{DD16C656-67DE-40D4-99C0-ECBA611F1F6F}" type="parTrans" cxnId="{146ACAA2-BC87-493C-853E-B38A296FA0AD}">
      <dgm:prSet/>
      <dgm:spPr/>
      <dgm:t>
        <a:bodyPr/>
        <a:lstStyle/>
        <a:p>
          <a:pPr rtl="1"/>
          <a:endParaRPr lang="he-IL" b="1"/>
        </a:p>
      </dgm:t>
    </dgm:pt>
    <dgm:pt modelId="{5147A233-94A0-4AFC-BF8A-E8D3862589EB}" type="sibTrans" cxnId="{146ACAA2-BC87-493C-853E-B38A296FA0AD}">
      <dgm:prSet/>
      <dgm:spPr/>
      <dgm:t>
        <a:bodyPr/>
        <a:lstStyle/>
        <a:p>
          <a:pPr rtl="1"/>
          <a:endParaRPr lang="he-IL"/>
        </a:p>
      </dgm:t>
    </dgm:pt>
    <dgm:pt modelId="{D9A5060B-045B-4BBF-B385-0C99888EA665}">
      <dgm:prSet custT="1"/>
      <dgm:spPr/>
      <dgm:t>
        <a:bodyPr/>
        <a:lstStyle/>
        <a:p>
          <a:pPr rtl="1"/>
          <a:r>
            <a:rPr lang="he-IL" sz="1200" b="1" smtClean="0"/>
            <a:t>ב"ס לכדורגל</a:t>
          </a:r>
          <a:endParaRPr lang="he-IL" sz="1200" b="1" dirty="0"/>
        </a:p>
      </dgm:t>
    </dgm:pt>
    <dgm:pt modelId="{1A2C8138-FD45-41EC-9F1C-C5F165374295}" type="parTrans" cxnId="{ABC63463-9C32-4006-AEDB-72E2CA6205AC}">
      <dgm:prSet/>
      <dgm:spPr/>
      <dgm:t>
        <a:bodyPr/>
        <a:lstStyle/>
        <a:p>
          <a:pPr rtl="1"/>
          <a:endParaRPr lang="he-IL" b="1"/>
        </a:p>
      </dgm:t>
    </dgm:pt>
    <dgm:pt modelId="{E220169E-8608-4C7E-9D8D-6E5A22D3F0C7}" type="sibTrans" cxnId="{ABC63463-9C32-4006-AEDB-72E2CA6205AC}">
      <dgm:prSet/>
      <dgm:spPr/>
      <dgm:t>
        <a:bodyPr/>
        <a:lstStyle/>
        <a:p>
          <a:pPr rtl="1"/>
          <a:endParaRPr lang="he-IL"/>
        </a:p>
      </dgm:t>
    </dgm:pt>
    <dgm:pt modelId="{C560342C-3A4F-42B6-A828-CF52CA049A46}" type="pres">
      <dgm:prSet presAssocID="{E0341CA0-FEF1-4A61-A514-F09A81AB8933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he-IL"/>
        </a:p>
      </dgm:t>
    </dgm:pt>
    <dgm:pt modelId="{B6091B33-C6F1-47B2-AA1C-1DEE975A577F}" type="pres">
      <dgm:prSet presAssocID="{013C5938-F05D-4AA2-9A12-AEC595421BE9}" presName="hierRoot1" presStyleCnt="0">
        <dgm:presLayoutVars>
          <dgm:hierBranch val="init"/>
        </dgm:presLayoutVars>
      </dgm:prSet>
      <dgm:spPr/>
    </dgm:pt>
    <dgm:pt modelId="{8F3B1FFD-9097-4C76-9B6D-97B912BA905D}" type="pres">
      <dgm:prSet presAssocID="{013C5938-F05D-4AA2-9A12-AEC595421BE9}" presName="rootComposite1" presStyleCnt="0"/>
      <dgm:spPr/>
    </dgm:pt>
    <dgm:pt modelId="{2024DA9A-E70A-48AC-8CAD-02DB89D2787D}" type="pres">
      <dgm:prSet presAssocID="{013C5938-F05D-4AA2-9A12-AEC595421BE9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2FDEB03C-B605-45A9-B19E-903F0AA1F024}" type="pres">
      <dgm:prSet presAssocID="{013C5938-F05D-4AA2-9A12-AEC595421BE9}" presName="topArc1" presStyleLbl="parChTrans1D1" presStyleIdx="0" presStyleCnt="30"/>
      <dgm:spPr/>
    </dgm:pt>
    <dgm:pt modelId="{322C1332-9A58-4642-AB25-A08CA434F532}" type="pres">
      <dgm:prSet presAssocID="{013C5938-F05D-4AA2-9A12-AEC595421BE9}" presName="bottomArc1" presStyleLbl="parChTrans1D1" presStyleIdx="1" presStyleCnt="30"/>
      <dgm:spPr/>
    </dgm:pt>
    <dgm:pt modelId="{17BE02AB-9464-48F3-BA3A-9DF2FF9E5F05}" type="pres">
      <dgm:prSet presAssocID="{013C5938-F05D-4AA2-9A12-AEC595421BE9}" presName="topConnNode1" presStyleLbl="node1" presStyleIdx="0" presStyleCnt="0"/>
      <dgm:spPr/>
      <dgm:t>
        <a:bodyPr/>
        <a:lstStyle/>
        <a:p>
          <a:pPr rtl="1"/>
          <a:endParaRPr lang="he-IL"/>
        </a:p>
      </dgm:t>
    </dgm:pt>
    <dgm:pt modelId="{DA1CF231-525F-4B19-82A0-02016B88528E}" type="pres">
      <dgm:prSet presAssocID="{013C5938-F05D-4AA2-9A12-AEC595421BE9}" presName="hierChild2" presStyleCnt="0"/>
      <dgm:spPr/>
    </dgm:pt>
    <dgm:pt modelId="{99B4C0A7-6A03-4C4B-849E-C02FA8B7C85B}" type="pres">
      <dgm:prSet presAssocID="{A54D3E05-8CFA-4AC5-97B5-855DC5473B58}" presName="Name28" presStyleLbl="parChTrans1D2" presStyleIdx="0" presStyleCnt="3"/>
      <dgm:spPr/>
      <dgm:t>
        <a:bodyPr/>
        <a:lstStyle/>
        <a:p>
          <a:pPr rtl="1"/>
          <a:endParaRPr lang="he-IL"/>
        </a:p>
      </dgm:t>
    </dgm:pt>
    <dgm:pt modelId="{764F8CC1-72A5-4862-A95C-57342C2D4F98}" type="pres">
      <dgm:prSet presAssocID="{BA94DACA-8DC8-44A3-9F2E-73DA19EF21FD}" presName="hierRoot2" presStyleCnt="0">
        <dgm:presLayoutVars>
          <dgm:hierBranch val="init"/>
        </dgm:presLayoutVars>
      </dgm:prSet>
      <dgm:spPr/>
    </dgm:pt>
    <dgm:pt modelId="{CD75AF28-8C7B-48AF-ADE0-A9ACC41EDAEA}" type="pres">
      <dgm:prSet presAssocID="{BA94DACA-8DC8-44A3-9F2E-73DA19EF21FD}" presName="rootComposite2" presStyleCnt="0"/>
      <dgm:spPr/>
    </dgm:pt>
    <dgm:pt modelId="{B48D5E45-7322-467E-9115-2A920C75DBD8}" type="pres">
      <dgm:prSet presAssocID="{BA94DACA-8DC8-44A3-9F2E-73DA19EF21FD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FFF0AE2D-234C-4191-9671-9AA029EF08A2}" type="pres">
      <dgm:prSet presAssocID="{BA94DACA-8DC8-44A3-9F2E-73DA19EF21FD}" presName="topArc2" presStyleLbl="parChTrans1D1" presStyleIdx="2" presStyleCnt="30"/>
      <dgm:spPr/>
    </dgm:pt>
    <dgm:pt modelId="{6B9CC011-07E5-49E8-B08B-15B656E9E683}" type="pres">
      <dgm:prSet presAssocID="{BA94DACA-8DC8-44A3-9F2E-73DA19EF21FD}" presName="bottomArc2" presStyleLbl="parChTrans1D1" presStyleIdx="3" presStyleCnt="30"/>
      <dgm:spPr/>
    </dgm:pt>
    <dgm:pt modelId="{FF2CCEDE-4B04-4724-AD84-F2318D24898B}" type="pres">
      <dgm:prSet presAssocID="{BA94DACA-8DC8-44A3-9F2E-73DA19EF21FD}" presName="topConnNode2" presStyleLbl="node2" presStyleIdx="0" presStyleCnt="0"/>
      <dgm:spPr/>
      <dgm:t>
        <a:bodyPr/>
        <a:lstStyle/>
        <a:p>
          <a:pPr rtl="1"/>
          <a:endParaRPr lang="he-IL"/>
        </a:p>
      </dgm:t>
    </dgm:pt>
    <dgm:pt modelId="{FCCF0801-6B70-4386-8B50-7E13C200A7CE}" type="pres">
      <dgm:prSet presAssocID="{BA94DACA-8DC8-44A3-9F2E-73DA19EF21FD}" presName="hierChild4" presStyleCnt="0"/>
      <dgm:spPr/>
    </dgm:pt>
    <dgm:pt modelId="{96452528-956E-4771-AAF9-44DA8E06CB60}" type="pres">
      <dgm:prSet presAssocID="{7B13B511-57A2-485B-8720-171067792EBB}" presName="Name28" presStyleLbl="parChTrans1D3" presStyleIdx="0" presStyleCnt="4"/>
      <dgm:spPr/>
      <dgm:t>
        <a:bodyPr/>
        <a:lstStyle/>
        <a:p>
          <a:pPr rtl="1"/>
          <a:endParaRPr lang="he-IL"/>
        </a:p>
      </dgm:t>
    </dgm:pt>
    <dgm:pt modelId="{CB69F9DB-89F8-4917-9440-87C4743B4243}" type="pres">
      <dgm:prSet presAssocID="{66405BD9-D472-491C-B04C-13B50B71D7EB}" presName="hierRoot2" presStyleCnt="0">
        <dgm:presLayoutVars>
          <dgm:hierBranch val="init"/>
        </dgm:presLayoutVars>
      </dgm:prSet>
      <dgm:spPr/>
    </dgm:pt>
    <dgm:pt modelId="{762309A9-AD1C-4A62-B78C-401278DEE54A}" type="pres">
      <dgm:prSet presAssocID="{66405BD9-D472-491C-B04C-13B50B71D7EB}" presName="rootComposite2" presStyleCnt="0"/>
      <dgm:spPr/>
    </dgm:pt>
    <dgm:pt modelId="{4B79FF5D-BE86-49A5-8469-F89D6A010F1C}" type="pres">
      <dgm:prSet presAssocID="{66405BD9-D472-491C-B04C-13B50B71D7EB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AB538340-799C-4EC1-9103-17D8B62B9A38}" type="pres">
      <dgm:prSet presAssocID="{66405BD9-D472-491C-B04C-13B50B71D7EB}" presName="topArc2" presStyleLbl="parChTrans1D1" presStyleIdx="4" presStyleCnt="30"/>
      <dgm:spPr/>
    </dgm:pt>
    <dgm:pt modelId="{11AAD01C-1F05-45D6-B823-3AFA691D5AB6}" type="pres">
      <dgm:prSet presAssocID="{66405BD9-D472-491C-B04C-13B50B71D7EB}" presName="bottomArc2" presStyleLbl="parChTrans1D1" presStyleIdx="5" presStyleCnt="30"/>
      <dgm:spPr/>
    </dgm:pt>
    <dgm:pt modelId="{30484E8B-A443-400C-B374-1FB7E47B8228}" type="pres">
      <dgm:prSet presAssocID="{66405BD9-D472-491C-B04C-13B50B71D7EB}" presName="topConnNode2" presStyleLbl="node3" presStyleIdx="0" presStyleCnt="0"/>
      <dgm:spPr/>
      <dgm:t>
        <a:bodyPr/>
        <a:lstStyle/>
        <a:p>
          <a:pPr rtl="1"/>
          <a:endParaRPr lang="he-IL"/>
        </a:p>
      </dgm:t>
    </dgm:pt>
    <dgm:pt modelId="{20880F34-FE0E-423A-96C8-E7D4BD92970D}" type="pres">
      <dgm:prSet presAssocID="{66405BD9-D472-491C-B04C-13B50B71D7EB}" presName="hierChild4" presStyleCnt="0"/>
      <dgm:spPr/>
    </dgm:pt>
    <dgm:pt modelId="{CAC07AD5-3C59-41FB-83A9-A5ED17BB6CB3}" type="pres">
      <dgm:prSet presAssocID="{66405BD9-D472-491C-B04C-13B50B71D7EB}" presName="hierChild5" presStyleCnt="0"/>
      <dgm:spPr/>
    </dgm:pt>
    <dgm:pt modelId="{A0061FDF-EBF0-407B-BF82-602537D6081A}" type="pres">
      <dgm:prSet presAssocID="{6C83CA89-561E-4A7E-AD66-C31B01905BDC}" presName="Name28" presStyleLbl="parChTrans1D3" presStyleIdx="1" presStyleCnt="4"/>
      <dgm:spPr/>
      <dgm:t>
        <a:bodyPr/>
        <a:lstStyle/>
        <a:p>
          <a:pPr rtl="1"/>
          <a:endParaRPr lang="he-IL"/>
        </a:p>
      </dgm:t>
    </dgm:pt>
    <dgm:pt modelId="{2C203B4E-6524-47DD-9B76-115B08B119AB}" type="pres">
      <dgm:prSet presAssocID="{719E7FF1-5203-4B00-9269-666734C5C13B}" presName="hierRoot2" presStyleCnt="0">
        <dgm:presLayoutVars>
          <dgm:hierBranch val="init"/>
        </dgm:presLayoutVars>
      </dgm:prSet>
      <dgm:spPr/>
    </dgm:pt>
    <dgm:pt modelId="{5B13E428-4271-4F35-BD27-5BEF39E61659}" type="pres">
      <dgm:prSet presAssocID="{719E7FF1-5203-4B00-9269-666734C5C13B}" presName="rootComposite2" presStyleCnt="0"/>
      <dgm:spPr/>
    </dgm:pt>
    <dgm:pt modelId="{741AD4A3-0C29-4CAD-9B80-E4B3E238C7D6}" type="pres">
      <dgm:prSet presAssocID="{719E7FF1-5203-4B00-9269-666734C5C13B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BD7A73CD-F60C-42A1-8A0E-BC5DD6B00B05}" type="pres">
      <dgm:prSet presAssocID="{719E7FF1-5203-4B00-9269-666734C5C13B}" presName="topArc2" presStyleLbl="parChTrans1D1" presStyleIdx="6" presStyleCnt="30"/>
      <dgm:spPr/>
    </dgm:pt>
    <dgm:pt modelId="{0997EA10-26C4-4AD7-98C9-3B74AE9A102C}" type="pres">
      <dgm:prSet presAssocID="{719E7FF1-5203-4B00-9269-666734C5C13B}" presName="bottomArc2" presStyleLbl="parChTrans1D1" presStyleIdx="7" presStyleCnt="30"/>
      <dgm:spPr/>
    </dgm:pt>
    <dgm:pt modelId="{80C99858-BE8F-4CD0-90D1-63DC2528A122}" type="pres">
      <dgm:prSet presAssocID="{719E7FF1-5203-4B00-9269-666734C5C13B}" presName="topConnNode2" presStyleLbl="node3" presStyleIdx="0" presStyleCnt="0"/>
      <dgm:spPr/>
      <dgm:t>
        <a:bodyPr/>
        <a:lstStyle/>
        <a:p>
          <a:pPr rtl="1"/>
          <a:endParaRPr lang="he-IL"/>
        </a:p>
      </dgm:t>
    </dgm:pt>
    <dgm:pt modelId="{D06A72DE-D731-4E59-AEDB-CE5AB76F77D0}" type="pres">
      <dgm:prSet presAssocID="{719E7FF1-5203-4B00-9269-666734C5C13B}" presName="hierChild4" presStyleCnt="0"/>
      <dgm:spPr/>
    </dgm:pt>
    <dgm:pt modelId="{3818C863-33F3-471F-9A0A-71EB8198200E}" type="pres">
      <dgm:prSet presAssocID="{719E7FF1-5203-4B00-9269-666734C5C13B}" presName="hierChild5" presStyleCnt="0"/>
      <dgm:spPr/>
    </dgm:pt>
    <dgm:pt modelId="{D40F77E0-E95C-41AD-864E-0D39B8F17389}" type="pres">
      <dgm:prSet presAssocID="{BA94DACA-8DC8-44A3-9F2E-73DA19EF21FD}" presName="hierChild5" presStyleCnt="0"/>
      <dgm:spPr/>
    </dgm:pt>
    <dgm:pt modelId="{D1D63EEC-10E0-428F-B491-A01B6B0EA7B7}" type="pres">
      <dgm:prSet presAssocID="{9375FFDC-A801-42EA-B1D0-8DB1BE1C1175}" presName="Name28" presStyleLbl="parChTrans1D2" presStyleIdx="1" presStyleCnt="3"/>
      <dgm:spPr/>
      <dgm:t>
        <a:bodyPr/>
        <a:lstStyle/>
        <a:p>
          <a:pPr rtl="1"/>
          <a:endParaRPr lang="he-IL"/>
        </a:p>
      </dgm:t>
    </dgm:pt>
    <dgm:pt modelId="{555894E1-6FFE-45AB-95B1-F078483105EA}" type="pres">
      <dgm:prSet presAssocID="{C8EC5193-555D-40B5-A5B4-50766BD2ED55}" presName="hierRoot2" presStyleCnt="0">
        <dgm:presLayoutVars>
          <dgm:hierBranch val="init"/>
        </dgm:presLayoutVars>
      </dgm:prSet>
      <dgm:spPr/>
    </dgm:pt>
    <dgm:pt modelId="{F4E9D5AF-59E2-4645-9776-ADEA9B6CD385}" type="pres">
      <dgm:prSet presAssocID="{C8EC5193-555D-40B5-A5B4-50766BD2ED55}" presName="rootComposite2" presStyleCnt="0"/>
      <dgm:spPr/>
    </dgm:pt>
    <dgm:pt modelId="{C35C0B55-F15A-494C-AF5E-949EAB350F14}" type="pres">
      <dgm:prSet presAssocID="{C8EC5193-555D-40B5-A5B4-50766BD2ED55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245EA403-0EE2-43A1-9A5D-E1545EA052C8}" type="pres">
      <dgm:prSet presAssocID="{C8EC5193-555D-40B5-A5B4-50766BD2ED55}" presName="topArc2" presStyleLbl="parChTrans1D1" presStyleIdx="8" presStyleCnt="30"/>
      <dgm:spPr/>
    </dgm:pt>
    <dgm:pt modelId="{A85747BB-81B9-4304-81A1-5BF8DA594E0A}" type="pres">
      <dgm:prSet presAssocID="{C8EC5193-555D-40B5-A5B4-50766BD2ED55}" presName="bottomArc2" presStyleLbl="parChTrans1D1" presStyleIdx="9" presStyleCnt="30"/>
      <dgm:spPr/>
    </dgm:pt>
    <dgm:pt modelId="{4BDB1C3D-4539-41F6-9664-BB4DA1FA6E90}" type="pres">
      <dgm:prSet presAssocID="{C8EC5193-555D-40B5-A5B4-50766BD2ED55}" presName="topConnNode2" presStyleLbl="node2" presStyleIdx="0" presStyleCnt="0"/>
      <dgm:spPr/>
      <dgm:t>
        <a:bodyPr/>
        <a:lstStyle/>
        <a:p>
          <a:pPr rtl="1"/>
          <a:endParaRPr lang="he-IL"/>
        </a:p>
      </dgm:t>
    </dgm:pt>
    <dgm:pt modelId="{AFCC3491-E3F9-454E-B3C8-E253325C78BA}" type="pres">
      <dgm:prSet presAssocID="{C8EC5193-555D-40B5-A5B4-50766BD2ED55}" presName="hierChild4" presStyleCnt="0"/>
      <dgm:spPr/>
    </dgm:pt>
    <dgm:pt modelId="{6F49870B-D7C3-4AB0-AAE6-8A1867610ECF}" type="pres">
      <dgm:prSet presAssocID="{C8EC5193-555D-40B5-A5B4-50766BD2ED55}" presName="hierChild5" presStyleCnt="0"/>
      <dgm:spPr/>
    </dgm:pt>
    <dgm:pt modelId="{42518B99-3319-4C23-A044-3A350F67977B}" type="pres">
      <dgm:prSet presAssocID="{83BEA9B7-980D-4541-B7E2-F732CBCE9C88}" presName="Name28" presStyleLbl="parChTrans1D2" presStyleIdx="2" presStyleCnt="3"/>
      <dgm:spPr/>
      <dgm:t>
        <a:bodyPr/>
        <a:lstStyle/>
        <a:p>
          <a:pPr rtl="1"/>
          <a:endParaRPr lang="he-IL"/>
        </a:p>
      </dgm:t>
    </dgm:pt>
    <dgm:pt modelId="{B7F47E85-73FB-4FA7-8715-E36CF6F88605}" type="pres">
      <dgm:prSet presAssocID="{D8E123DA-B641-4EAA-A825-838DC88E33F1}" presName="hierRoot2" presStyleCnt="0">
        <dgm:presLayoutVars>
          <dgm:hierBranch val="init"/>
        </dgm:presLayoutVars>
      </dgm:prSet>
      <dgm:spPr/>
    </dgm:pt>
    <dgm:pt modelId="{691F7BDA-7213-4100-8065-F63A89E34AC6}" type="pres">
      <dgm:prSet presAssocID="{D8E123DA-B641-4EAA-A825-838DC88E33F1}" presName="rootComposite2" presStyleCnt="0"/>
      <dgm:spPr/>
    </dgm:pt>
    <dgm:pt modelId="{896332E3-3B2D-4430-8B5D-87370839E08F}" type="pres">
      <dgm:prSet presAssocID="{D8E123DA-B641-4EAA-A825-838DC88E33F1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25027FD8-D5F6-4F75-8C06-C6C78448924E}" type="pres">
      <dgm:prSet presAssocID="{D8E123DA-B641-4EAA-A825-838DC88E33F1}" presName="topArc2" presStyleLbl="parChTrans1D1" presStyleIdx="10" presStyleCnt="30"/>
      <dgm:spPr/>
    </dgm:pt>
    <dgm:pt modelId="{0CEBF73F-CCBA-43E2-B374-C0951C53C217}" type="pres">
      <dgm:prSet presAssocID="{D8E123DA-B641-4EAA-A825-838DC88E33F1}" presName="bottomArc2" presStyleLbl="parChTrans1D1" presStyleIdx="11" presStyleCnt="30"/>
      <dgm:spPr/>
    </dgm:pt>
    <dgm:pt modelId="{9C9C4D72-1D3A-4A41-8574-B4E2D61FE394}" type="pres">
      <dgm:prSet presAssocID="{D8E123DA-B641-4EAA-A825-838DC88E33F1}" presName="topConnNode2" presStyleLbl="node2" presStyleIdx="0" presStyleCnt="0"/>
      <dgm:spPr/>
      <dgm:t>
        <a:bodyPr/>
        <a:lstStyle/>
        <a:p>
          <a:pPr rtl="1"/>
          <a:endParaRPr lang="he-IL"/>
        </a:p>
      </dgm:t>
    </dgm:pt>
    <dgm:pt modelId="{09D11025-A7CB-4909-A48E-8C2A5E1F1CA2}" type="pres">
      <dgm:prSet presAssocID="{D8E123DA-B641-4EAA-A825-838DC88E33F1}" presName="hierChild4" presStyleCnt="0"/>
      <dgm:spPr/>
    </dgm:pt>
    <dgm:pt modelId="{118D2060-1046-45F6-938A-53EB5B22DA23}" type="pres">
      <dgm:prSet presAssocID="{96C2A5D9-8D56-4553-82EF-919084619475}" presName="Name28" presStyleLbl="parChTrans1D3" presStyleIdx="2" presStyleCnt="4"/>
      <dgm:spPr/>
      <dgm:t>
        <a:bodyPr/>
        <a:lstStyle/>
        <a:p>
          <a:pPr rtl="1"/>
          <a:endParaRPr lang="he-IL"/>
        </a:p>
      </dgm:t>
    </dgm:pt>
    <dgm:pt modelId="{B22B997E-F9B2-47A3-94B1-65712E83F35A}" type="pres">
      <dgm:prSet presAssocID="{3BEA6621-98D9-4A98-B47D-D856CBD71131}" presName="hierRoot2" presStyleCnt="0">
        <dgm:presLayoutVars>
          <dgm:hierBranch val="init"/>
        </dgm:presLayoutVars>
      </dgm:prSet>
      <dgm:spPr/>
    </dgm:pt>
    <dgm:pt modelId="{D25B62B5-5DFC-43E1-97DE-A7369571A6BD}" type="pres">
      <dgm:prSet presAssocID="{3BEA6621-98D9-4A98-B47D-D856CBD71131}" presName="rootComposite2" presStyleCnt="0"/>
      <dgm:spPr/>
    </dgm:pt>
    <dgm:pt modelId="{796954E3-069D-48A1-AA31-8AF471BFAD17}" type="pres">
      <dgm:prSet presAssocID="{3BEA6621-98D9-4A98-B47D-D856CBD71131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903F5613-BB15-4B8E-8353-5852B4C9BBE2}" type="pres">
      <dgm:prSet presAssocID="{3BEA6621-98D9-4A98-B47D-D856CBD71131}" presName="topArc2" presStyleLbl="parChTrans1D1" presStyleIdx="12" presStyleCnt="30"/>
      <dgm:spPr/>
    </dgm:pt>
    <dgm:pt modelId="{3DFB2634-F84B-49EE-89C1-0E6CE98282C3}" type="pres">
      <dgm:prSet presAssocID="{3BEA6621-98D9-4A98-B47D-D856CBD71131}" presName="bottomArc2" presStyleLbl="parChTrans1D1" presStyleIdx="13" presStyleCnt="30"/>
      <dgm:spPr/>
    </dgm:pt>
    <dgm:pt modelId="{DB255FBF-B237-44FE-88CC-4A82D74CCCE5}" type="pres">
      <dgm:prSet presAssocID="{3BEA6621-98D9-4A98-B47D-D856CBD71131}" presName="topConnNode2" presStyleLbl="node3" presStyleIdx="0" presStyleCnt="0"/>
      <dgm:spPr/>
      <dgm:t>
        <a:bodyPr/>
        <a:lstStyle/>
        <a:p>
          <a:pPr rtl="1"/>
          <a:endParaRPr lang="he-IL"/>
        </a:p>
      </dgm:t>
    </dgm:pt>
    <dgm:pt modelId="{5F924570-3958-488C-8532-79C5229987D1}" type="pres">
      <dgm:prSet presAssocID="{3BEA6621-98D9-4A98-B47D-D856CBD71131}" presName="hierChild4" presStyleCnt="0"/>
      <dgm:spPr/>
    </dgm:pt>
    <dgm:pt modelId="{0C37041D-D64C-49DC-9176-9AF6535DB9CF}" type="pres">
      <dgm:prSet presAssocID="{70869652-B583-4FAB-B632-B5CE75663651}" presName="Name28" presStyleLbl="parChTrans1D4" presStyleIdx="0" presStyleCnt="7"/>
      <dgm:spPr/>
      <dgm:t>
        <a:bodyPr/>
        <a:lstStyle/>
        <a:p>
          <a:pPr rtl="1"/>
          <a:endParaRPr lang="he-IL"/>
        </a:p>
      </dgm:t>
    </dgm:pt>
    <dgm:pt modelId="{2536029D-EED7-4D8D-B8A2-7267354FFC56}" type="pres">
      <dgm:prSet presAssocID="{25EC6A9E-5BD7-456D-A457-D7871AFD27D2}" presName="hierRoot2" presStyleCnt="0">
        <dgm:presLayoutVars>
          <dgm:hierBranch val="init"/>
        </dgm:presLayoutVars>
      </dgm:prSet>
      <dgm:spPr/>
    </dgm:pt>
    <dgm:pt modelId="{BFB1B54D-8C8E-4A3F-AEC9-C69904655243}" type="pres">
      <dgm:prSet presAssocID="{25EC6A9E-5BD7-456D-A457-D7871AFD27D2}" presName="rootComposite2" presStyleCnt="0"/>
      <dgm:spPr/>
    </dgm:pt>
    <dgm:pt modelId="{5443B936-A2AC-42F1-9942-BE79AF50A773}" type="pres">
      <dgm:prSet presAssocID="{25EC6A9E-5BD7-456D-A457-D7871AFD27D2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62697E2E-6284-4BA2-AF6D-7336914419C5}" type="pres">
      <dgm:prSet presAssocID="{25EC6A9E-5BD7-456D-A457-D7871AFD27D2}" presName="topArc2" presStyleLbl="parChTrans1D1" presStyleIdx="14" presStyleCnt="30"/>
      <dgm:spPr/>
    </dgm:pt>
    <dgm:pt modelId="{D83CEB4F-2A2E-4F0C-B231-FE6A1973E3C6}" type="pres">
      <dgm:prSet presAssocID="{25EC6A9E-5BD7-456D-A457-D7871AFD27D2}" presName="bottomArc2" presStyleLbl="parChTrans1D1" presStyleIdx="15" presStyleCnt="30"/>
      <dgm:spPr/>
    </dgm:pt>
    <dgm:pt modelId="{20C9233A-C50A-462D-A73F-1535F79C2E23}" type="pres">
      <dgm:prSet presAssocID="{25EC6A9E-5BD7-456D-A457-D7871AFD27D2}" presName="topConnNode2" presStyleLbl="node4" presStyleIdx="0" presStyleCnt="0"/>
      <dgm:spPr/>
      <dgm:t>
        <a:bodyPr/>
        <a:lstStyle/>
        <a:p>
          <a:pPr rtl="1"/>
          <a:endParaRPr lang="he-IL"/>
        </a:p>
      </dgm:t>
    </dgm:pt>
    <dgm:pt modelId="{A99CF6CF-627E-4044-A1C9-70D9E9FB56DB}" type="pres">
      <dgm:prSet presAssocID="{25EC6A9E-5BD7-456D-A457-D7871AFD27D2}" presName="hierChild4" presStyleCnt="0"/>
      <dgm:spPr/>
    </dgm:pt>
    <dgm:pt modelId="{A127525A-CF76-4ED7-994E-DDAB318349C1}" type="pres">
      <dgm:prSet presAssocID="{25EC6A9E-5BD7-456D-A457-D7871AFD27D2}" presName="hierChild5" presStyleCnt="0"/>
      <dgm:spPr/>
    </dgm:pt>
    <dgm:pt modelId="{F6E9630C-2B00-431F-B43C-4DB060F1734A}" type="pres">
      <dgm:prSet presAssocID="{C8E0C97C-FDF8-4CFB-9EFC-F47C070619F2}" presName="Name28" presStyleLbl="parChTrans1D4" presStyleIdx="1" presStyleCnt="7"/>
      <dgm:spPr/>
      <dgm:t>
        <a:bodyPr/>
        <a:lstStyle/>
        <a:p>
          <a:pPr rtl="1"/>
          <a:endParaRPr lang="he-IL"/>
        </a:p>
      </dgm:t>
    </dgm:pt>
    <dgm:pt modelId="{19176C68-E1A6-4271-8EBC-4F4D6B4FD754}" type="pres">
      <dgm:prSet presAssocID="{BC000F64-423F-4A3A-B8D7-AF58AE72A057}" presName="hierRoot2" presStyleCnt="0">
        <dgm:presLayoutVars>
          <dgm:hierBranch val="init"/>
        </dgm:presLayoutVars>
      </dgm:prSet>
      <dgm:spPr/>
    </dgm:pt>
    <dgm:pt modelId="{ED349C15-1392-4F25-BF75-8A6FF3D04DE9}" type="pres">
      <dgm:prSet presAssocID="{BC000F64-423F-4A3A-B8D7-AF58AE72A057}" presName="rootComposite2" presStyleCnt="0"/>
      <dgm:spPr/>
    </dgm:pt>
    <dgm:pt modelId="{58365B91-FAAC-485D-B024-54B51C6D5272}" type="pres">
      <dgm:prSet presAssocID="{BC000F64-423F-4A3A-B8D7-AF58AE72A057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60A0B0AF-1455-4ABD-86AD-DDF1402D99D3}" type="pres">
      <dgm:prSet presAssocID="{BC000F64-423F-4A3A-B8D7-AF58AE72A057}" presName="topArc2" presStyleLbl="parChTrans1D1" presStyleIdx="16" presStyleCnt="30"/>
      <dgm:spPr/>
    </dgm:pt>
    <dgm:pt modelId="{D325F874-A966-46AD-B2F7-C62CA86A1CFD}" type="pres">
      <dgm:prSet presAssocID="{BC000F64-423F-4A3A-B8D7-AF58AE72A057}" presName="bottomArc2" presStyleLbl="parChTrans1D1" presStyleIdx="17" presStyleCnt="30"/>
      <dgm:spPr/>
    </dgm:pt>
    <dgm:pt modelId="{C0B1EB28-668D-47B1-8BA1-B0259C41B3C5}" type="pres">
      <dgm:prSet presAssocID="{BC000F64-423F-4A3A-B8D7-AF58AE72A057}" presName="topConnNode2" presStyleLbl="node4" presStyleIdx="0" presStyleCnt="0"/>
      <dgm:spPr/>
      <dgm:t>
        <a:bodyPr/>
        <a:lstStyle/>
        <a:p>
          <a:pPr rtl="1"/>
          <a:endParaRPr lang="he-IL"/>
        </a:p>
      </dgm:t>
    </dgm:pt>
    <dgm:pt modelId="{EC72D4D8-E648-4CDD-B1D7-AAFBFF6ABCD8}" type="pres">
      <dgm:prSet presAssocID="{BC000F64-423F-4A3A-B8D7-AF58AE72A057}" presName="hierChild4" presStyleCnt="0"/>
      <dgm:spPr/>
    </dgm:pt>
    <dgm:pt modelId="{A60330AC-7011-46FC-A702-30422E376546}" type="pres">
      <dgm:prSet presAssocID="{E0DDE45C-90C3-4D77-9375-86759DFB8751}" presName="Name28" presStyleLbl="parChTrans1D4" presStyleIdx="2" presStyleCnt="7"/>
      <dgm:spPr/>
      <dgm:t>
        <a:bodyPr/>
        <a:lstStyle/>
        <a:p>
          <a:pPr rtl="1"/>
          <a:endParaRPr lang="he-IL"/>
        </a:p>
      </dgm:t>
    </dgm:pt>
    <dgm:pt modelId="{C30C9319-12FF-4741-935F-4B2CD2447A46}" type="pres">
      <dgm:prSet presAssocID="{9EBA92F6-9D2E-4245-8B15-A1E00B564C86}" presName="hierRoot2" presStyleCnt="0">
        <dgm:presLayoutVars>
          <dgm:hierBranch val="init"/>
        </dgm:presLayoutVars>
      </dgm:prSet>
      <dgm:spPr/>
    </dgm:pt>
    <dgm:pt modelId="{6EDDFBAE-236F-4429-89E0-4BA8BC6E3BFD}" type="pres">
      <dgm:prSet presAssocID="{9EBA92F6-9D2E-4245-8B15-A1E00B564C86}" presName="rootComposite2" presStyleCnt="0"/>
      <dgm:spPr/>
    </dgm:pt>
    <dgm:pt modelId="{95291418-DDDC-4F76-A58B-EE215F61FBD9}" type="pres">
      <dgm:prSet presAssocID="{9EBA92F6-9D2E-4245-8B15-A1E00B564C86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98D6FFDF-6032-404A-BF7B-EAEC8437C383}" type="pres">
      <dgm:prSet presAssocID="{9EBA92F6-9D2E-4245-8B15-A1E00B564C86}" presName="topArc2" presStyleLbl="parChTrans1D1" presStyleIdx="18" presStyleCnt="30"/>
      <dgm:spPr/>
    </dgm:pt>
    <dgm:pt modelId="{57BEF152-F2CC-471F-BFA4-0438D9B70FB7}" type="pres">
      <dgm:prSet presAssocID="{9EBA92F6-9D2E-4245-8B15-A1E00B564C86}" presName="bottomArc2" presStyleLbl="parChTrans1D1" presStyleIdx="19" presStyleCnt="30"/>
      <dgm:spPr/>
    </dgm:pt>
    <dgm:pt modelId="{600FE613-A57F-4C06-9071-B11C8A7366C7}" type="pres">
      <dgm:prSet presAssocID="{9EBA92F6-9D2E-4245-8B15-A1E00B564C86}" presName="topConnNode2" presStyleLbl="node4" presStyleIdx="0" presStyleCnt="0"/>
      <dgm:spPr/>
      <dgm:t>
        <a:bodyPr/>
        <a:lstStyle/>
        <a:p>
          <a:pPr rtl="1"/>
          <a:endParaRPr lang="he-IL"/>
        </a:p>
      </dgm:t>
    </dgm:pt>
    <dgm:pt modelId="{940A0032-4012-45DB-9A69-04D633C38FD0}" type="pres">
      <dgm:prSet presAssocID="{9EBA92F6-9D2E-4245-8B15-A1E00B564C86}" presName="hierChild4" presStyleCnt="0"/>
      <dgm:spPr/>
    </dgm:pt>
    <dgm:pt modelId="{DB7EF612-7139-457B-B678-5BE6D2B5909A}" type="pres">
      <dgm:prSet presAssocID="{9EBA92F6-9D2E-4245-8B15-A1E00B564C86}" presName="hierChild5" presStyleCnt="0"/>
      <dgm:spPr/>
    </dgm:pt>
    <dgm:pt modelId="{BD89DC70-AAF0-4E58-875C-AC3831AC2F44}" type="pres">
      <dgm:prSet presAssocID="{BC000F64-423F-4A3A-B8D7-AF58AE72A057}" presName="hierChild5" presStyleCnt="0"/>
      <dgm:spPr/>
    </dgm:pt>
    <dgm:pt modelId="{77F3287D-44E6-48B4-B479-18BF5DB3376B}" type="pres">
      <dgm:prSet presAssocID="{AAEA95A7-D9AE-4C36-A78A-1E356D18520A}" presName="Name28" presStyleLbl="parChTrans1D4" presStyleIdx="3" presStyleCnt="7"/>
      <dgm:spPr/>
      <dgm:t>
        <a:bodyPr/>
        <a:lstStyle/>
        <a:p>
          <a:pPr rtl="1"/>
          <a:endParaRPr lang="he-IL"/>
        </a:p>
      </dgm:t>
    </dgm:pt>
    <dgm:pt modelId="{F0D0EB6B-2422-43FA-B76A-291F511519F3}" type="pres">
      <dgm:prSet presAssocID="{4F8BE210-3C08-4C32-94E8-AC575934E32B}" presName="hierRoot2" presStyleCnt="0">
        <dgm:presLayoutVars>
          <dgm:hierBranch val="init"/>
        </dgm:presLayoutVars>
      </dgm:prSet>
      <dgm:spPr/>
    </dgm:pt>
    <dgm:pt modelId="{A36BA2CA-DE55-41ED-A688-3D9F0AD529B8}" type="pres">
      <dgm:prSet presAssocID="{4F8BE210-3C08-4C32-94E8-AC575934E32B}" presName="rootComposite2" presStyleCnt="0"/>
      <dgm:spPr/>
    </dgm:pt>
    <dgm:pt modelId="{1EEF869A-51DF-4B3B-B769-26289C097696}" type="pres">
      <dgm:prSet presAssocID="{4F8BE210-3C08-4C32-94E8-AC575934E32B}" presName="rootText2" presStyleLbl="alignAcc1" presStyleIdx="0" presStyleCnt="0" custScaleY="211699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C4638E31-E5FF-4FC4-8E36-7C7C5CEA40FE}" type="pres">
      <dgm:prSet presAssocID="{4F8BE210-3C08-4C32-94E8-AC575934E32B}" presName="topArc2" presStyleLbl="parChTrans1D1" presStyleIdx="20" presStyleCnt="30"/>
      <dgm:spPr/>
    </dgm:pt>
    <dgm:pt modelId="{78A629F9-EC61-4EA3-A0A6-FE3CA0907F21}" type="pres">
      <dgm:prSet presAssocID="{4F8BE210-3C08-4C32-94E8-AC575934E32B}" presName="bottomArc2" presStyleLbl="parChTrans1D1" presStyleIdx="21" presStyleCnt="30"/>
      <dgm:spPr/>
    </dgm:pt>
    <dgm:pt modelId="{695647C6-6454-438E-B932-E7B260EA26FC}" type="pres">
      <dgm:prSet presAssocID="{4F8BE210-3C08-4C32-94E8-AC575934E32B}" presName="topConnNode2" presStyleLbl="node4" presStyleIdx="0" presStyleCnt="0"/>
      <dgm:spPr/>
      <dgm:t>
        <a:bodyPr/>
        <a:lstStyle/>
        <a:p>
          <a:pPr rtl="1"/>
          <a:endParaRPr lang="he-IL"/>
        </a:p>
      </dgm:t>
    </dgm:pt>
    <dgm:pt modelId="{F16F1749-9DB5-4B9B-B14D-7B5F6365DC18}" type="pres">
      <dgm:prSet presAssocID="{4F8BE210-3C08-4C32-94E8-AC575934E32B}" presName="hierChild4" presStyleCnt="0"/>
      <dgm:spPr/>
    </dgm:pt>
    <dgm:pt modelId="{F6660D74-A705-47A3-9556-D4BFE3EFE830}" type="pres">
      <dgm:prSet presAssocID="{1A2C8138-FD45-41EC-9F1C-C5F165374295}" presName="Name28" presStyleLbl="parChTrans1D4" presStyleIdx="4" presStyleCnt="7"/>
      <dgm:spPr/>
      <dgm:t>
        <a:bodyPr/>
        <a:lstStyle/>
        <a:p>
          <a:pPr rtl="1"/>
          <a:endParaRPr lang="he-IL"/>
        </a:p>
      </dgm:t>
    </dgm:pt>
    <dgm:pt modelId="{43DFCEDB-0A9C-4DA5-BB09-CE4BB7D6763A}" type="pres">
      <dgm:prSet presAssocID="{D9A5060B-045B-4BBF-B385-0C99888EA665}" presName="hierRoot2" presStyleCnt="0">
        <dgm:presLayoutVars>
          <dgm:hierBranch val="init"/>
        </dgm:presLayoutVars>
      </dgm:prSet>
      <dgm:spPr/>
    </dgm:pt>
    <dgm:pt modelId="{D580A741-886E-48C5-BB12-61E80385838B}" type="pres">
      <dgm:prSet presAssocID="{D9A5060B-045B-4BBF-B385-0C99888EA665}" presName="rootComposite2" presStyleCnt="0"/>
      <dgm:spPr/>
    </dgm:pt>
    <dgm:pt modelId="{334077B8-9D95-40DB-B499-8857F091C97B}" type="pres">
      <dgm:prSet presAssocID="{D9A5060B-045B-4BBF-B385-0C99888EA665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1CC9A7AB-2FED-4E12-BD2C-0F439DE88152}" type="pres">
      <dgm:prSet presAssocID="{D9A5060B-045B-4BBF-B385-0C99888EA665}" presName="topArc2" presStyleLbl="parChTrans1D1" presStyleIdx="22" presStyleCnt="30"/>
      <dgm:spPr/>
    </dgm:pt>
    <dgm:pt modelId="{17398F84-7946-4E9B-8E62-DC0AC02D366A}" type="pres">
      <dgm:prSet presAssocID="{D9A5060B-045B-4BBF-B385-0C99888EA665}" presName="bottomArc2" presStyleLbl="parChTrans1D1" presStyleIdx="23" presStyleCnt="30"/>
      <dgm:spPr/>
    </dgm:pt>
    <dgm:pt modelId="{3E39ED8B-9483-4EC6-B2E4-C8A2A4FB6C48}" type="pres">
      <dgm:prSet presAssocID="{D9A5060B-045B-4BBF-B385-0C99888EA665}" presName="topConnNode2" presStyleLbl="node4" presStyleIdx="0" presStyleCnt="0"/>
      <dgm:spPr/>
      <dgm:t>
        <a:bodyPr/>
        <a:lstStyle/>
        <a:p>
          <a:pPr rtl="1"/>
          <a:endParaRPr lang="he-IL"/>
        </a:p>
      </dgm:t>
    </dgm:pt>
    <dgm:pt modelId="{70B819C2-5296-4F79-8406-7274B8CD7982}" type="pres">
      <dgm:prSet presAssocID="{D9A5060B-045B-4BBF-B385-0C99888EA665}" presName="hierChild4" presStyleCnt="0"/>
      <dgm:spPr/>
    </dgm:pt>
    <dgm:pt modelId="{9DCB4E19-E6D5-4093-B6CF-134F96B1BC66}" type="pres">
      <dgm:prSet presAssocID="{D9A5060B-045B-4BBF-B385-0C99888EA665}" presName="hierChild5" presStyleCnt="0"/>
      <dgm:spPr/>
    </dgm:pt>
    <dgm:pt modelId="{2B4F3EC0-7090-4CC0-906B-6738D57E2EA2}" type="pres">
      <dgm:prSet presAssocID="{4F8BE210-3C08-4C32-94E8-AC575934E32B}" presName="hierChild5" presStyleCnt="0"/>
      <dgm:spPr/>
    </dgm:pt>
    <dgm:pt modelId="{08A93E64-35E1-4281-B4CB-793DB4188395}" type="pres">
      <dgm:prSet presAssocID="{DD16C656-67DE-40D4-99C0-ECBA611F1F6F}" presName="Name101" presStyleLbl="parChTrans1D4" presStyleIdx="5" presStyleCnt="7"/>
      <dgm:spPr/>
      <dgm:t>
        <a:bodyPr/>
        <a:lstStyle/>
        <a:p>
          <a:pPr rtl="1"/>
          <a:endParaRPr lang="he-IL"/>
        </a:p>
      </dgm:t>
    </dgm:pt>
    <dgm:pt modelId="{E861B8B3-7DF7-4422-A43D-96A118E0D717}" type="pres">
      <dgm:prSet presAssocID="{F69E46EC-8975-4BD3-B83B-64AC310A03BC}" presName="hierRoot3" presStyleCnt="0">
        <dgm:presLayoutVars>
          <dgm:hierBranch val="init"/>
        </dgm:presLayoutVars>
      </dgm:prSet>
      <dgm:spPr/>
    </dgm:pt>
    <dgm:pt modelId="{063CFB0D-F6D7-451A-9DB1-DCEDE027FE5A}" type="pres">
      <dgm:prSet presAssocID="{F69E46EC-8975-4BD3-B83B-64AC310A03BC}" presName="rootComposite3" presStyleCnt="0"/>
      <dgm:spPr/>
    </dgm:pt>
    <dgm:pt modelId="{34617E13-02B9-4232-A6BA-FB2DCCA72E46}" type="pres">
      <dgm:prSet presAssocID="{F69E46EC-8975-4BD3-B83B-64AC310A03BC}" presName="rootText3" presStyleLbl="alignAcc1" presStyleIdx="0" presStyleCnt="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0AA29712-16F8-4798-ADD6-39F6BD29CCC4}" type="pres">
      <dgm:prSet presAssocID="{F69E46EC-8975-4BD3-B83B-64AC310A03BC}" presName="topArc3" presStyleLbl="parChTrans1D1" presStyleIdx="24" presStyleCnt="30"/>
      <dgm:spPr/>
    </dgm:pt>
    <dgm:pt modelId="{1B33EBC6-5A49-4EB5-A406-AC4A97E1186B}" type="pres">
      <dgm:prSet presAssocID="{F69E46EC-8975-4BD3-B83B-64AC310A03BC}" presName="bottomArc3" presStyleLbl="parChTrans1D1" presStyleIdx="25" presStyleCnt="30"/>
      <dgm:spPr/>
    </dgm:pt>
    <dgm:pt modelId="{BFA6C967-C8E4-4120-B3AB-F895CF6D2B1A}" type="pres">
      <dgm:prSet presAssocID="{F69E46EC-8975-4BD3-B83B-64AC310A03BC}" presName="topConnNode3" presStyleLbl="asst4" presStyleIdx="0" presStyleCnt="0"/>
      <dgm:spPr/>
      <dgm:t>
        <a:bodyPr/>
        <a:lstStyle/>
        <a:p>
          <a:pPr rtl="1"/>
          <a:endParaRPr lang="he-IL"/>
        </a:p>
      </dgm:t>
    </dgm:pt>
    <dgm:pt modelId="{0B2A9143-774B-4C9B-8772-F9C27BFDB689}" type="pres">
      <dgm:prSet presAssocID="{F69E46EC-8975-4BD3-B83B-64AC310A03BC}" presName="hierChild6" presStyleCnt="0"/>
      <dgm:spPr/>
    </dgm:pt>
    <dgm:pt modelId="{7471CDDC-73DF-4E85-A8CB-92DE79660D92}" type="pres">
      <dgm:prSet presAssocID="{F69E46EC-8975-4BD3-B83B-64AC310A03BC}" presName="hierChild7" presStyleCnt="0"/>
      <dgm:spPr/>
    </dgm:pt>
    <dgm:pt modelId="{6CD9A103-7E7F-4FA5-97AC-65C2BCC99D07}" type="pres">
      <dgm:prSet presAssocID="{3BEA6621-98D9-4A98-B47D-D856CBD71131}" presName="hierChild5" presStyleCnt="0"/>
      <dgm:spPr/>
    </dgm:pt>
    <dgm:pt modelId="{96E2FDCC-04EF-473F-A6E9-4D61A070C21B}" type="pres">
      <dgm:prSet presAssocID="{6C1C13BB-8470-4625-8E76-BF6D1943D4AA}" presName="Name28" presStyleLbl="parChTrans1D3" presStyleIdx="3" presStyleCnt="4"/>
      <dgm:spPr/>
      <dgm:t>
        <a:bodyPr/>
        <a:lstStyle/>
        <a:p>
          <a:pPr rtl="1"/>
          <a:endParaRPr lang="he-IL"/>
        </a:p>
      </dgm:t>
    </dgm:pt>
    <dgm:pt modelId="{228774E4-4067-4B72-B85F-73A14E794112}" type="pres">
      <dgm:prSet presAssocID="{0812D1B2-56F7-4E27-AFA8-137BBE0E28BF}" presName="hierRoot2" presStyleCnt="0">
        <dgm:presLayoutVars>
          <dgm:hierBranch val="init"/>
        </dgm:presLayoutVars>
      </dgm:prSet>
      <dgm:spPr/>
    </dgm:pt>
    <dgm:pt modelId="{4A29B5A0-12F8-488C-A09C-AF10BA934D20}" type="pres">
      <dgm:prSet presAssocID="{0812D1B2-56F7-4E27-AFA8-137BBE0E28BF}" presName="rootComposite2" presStyleCnt="0"/>
      <dgm:spPr/>
    </dgm:pt>
    <dgm:pt modelId="{FF98A1D9-0E5A-4EEC-82C9-880C8DD5D0C8}" type="pres">
      <dgm:prSet presAssocID="{0812D1B2-56F7-4E27-AFA8-137BBE0E28BF}" presName="rootText2" presStyleLbl="alignAcc1" presStyleIdx="0" presStyleCnt="0" custScaleX="101663" custScaleY="265203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35A7F23F-AB49-4A68-BC66-37EFBA931CF9}" type="pres">
      <dgm:prSet presAssocID="{0812D1B2-56F7-4E27-AFA8-137BBE0E28BF}" presName="topArc2" presStyleLbl="parChTrans1D1" presStyleIdx="26" presStyleCnt="30"/>
      <dgm:spPr/>
    </dgm:pt>
    <dgm:pt modelId="{0641E7BC-7FB2-47C4-A379-326811F06D18}" type="pres">
      <dgm:prSet presAssocID="{0812D1B2-56F7-4E27-AFA8-137BBE0E28BF}" presName="bottomArc2" presStyleLbl="parChTrans1D1" presStyleIdx="27" presStyleCnt="30"/>
      <dgm:spPr/>
    </dgm:pt>
    <dgm:pt modelId="{E30818AF-4CD5-4BE9-934B-4B292C138DF0}" type="pres">
      <dgm:prSet presAssocID="{0812D1B2-56F7-4E27-AFA8-137BBE0E28BF}" presName="topConnNode2" presStyleLbl="node3" presStyleIdx="0" presStyleCnt="0"/>
      <dgm:spPr/>
      <dgm:t>
        <a:bodyPr/>
        <a:lstStyle/>
        <a:p>
          <a:pPr rtl="1"/>
          <a:endParaRPr lang="he-IL"/>
        </a:p>
      </dgm:t>
    </dgm:pt>
    <dgm:pt modelId="{98CA9A6F-03EE-4DDC-BDBF-EDF089109BF4}" type="pres">
      <dgm:prSet presAssocID="{0812D1B2-56F7-4E27-AFA8-137BBE0E28BF}" presName="hierChild4" presStyleCnt="0"/>
      <dgm:spPr/>
    </dgm:pt>
    <dgm:pt modelId="{C16B288C-C334-4849-BD77-C52831E89D5D}" type="pres">
      <dgm:prSet presAssocID="{5C5A6011-9337-414D-98C7-184DB4105EDF}" presName="Name28" presStyleLbl="parChTrans1D4" presStyleIdx="6" presStyleCnt="7"/>
      <dgm:spPr/>
      <dgm:t>
        <a:bodyPr/>
        <a:lstStyle/>
        <a:p>
          <a:pPr rtl="1"/>
          <a:endParaRPr lang="he-IL"/>
        </a:p>
      </dgm:t>
    </dgm:pt>
    <dgm:pt modelId="{571A88DE-F4F5-4A21-979C-48CEDA57D2E3}" type="pres">
      <dgm:prSet presAssocID="{CD49FE26-5488-485F-8076-1A3DD1558862}" presName="hierRoot2" presStyleCnt="0">
        <dgm:presLayoutVars>
          <dgm:hierBranch val="init"/>
        </dgm:presLayoutVars>
      </dgm:prSet>
      <dgm:spPr/>
    </dgm:pt>
    <dgm:pt modelId="{9220AD7B-17C4-488A-A517-124E619C0F87}" type="pres">
      <dgm:prSet presAssocID="{CD49FE26-5488-485F-8076-1A3DD1558862}" presName="rootComposite2" presStyleCnt="0"/>
      <dgm:spPr/>
    </dgm:pt>
    <dgm:pt modelId="{2F33FBB6-6D06-4449-A56F-3B813A4CFD9D}" type="pres">
      <dgm:prSet presAssocID="{CD49FE26-5488-485F-8076-1A3DD1558862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pPr rtl="1"/>
          <a:endParaRPr lang="he-IL"/>
        </a:p>
      </dgm:t>
    </dgm:pt>
    <dgm:pt modelId="{1A831B0A-0AAF-403E-8C47-1113C62C88DB}" type="pres">
      <dgm:prSet presAssocID="{CD49FE26-5488-485F-8076-1A3DD1558862}" presName="topArc2" presStyleLbl="parChTrans1D1" presStyleIdx="28" presStyleCnt="30"/>
      <dgm:spPr/>
    </dgm:pt>
    <dgm:pt modelId="{3F6400F9-75D4-4D14-8244-2FC2CF0C5812}" type="pres">
      <dgm:prSet presAssocID="{CD49FE26-5488-485F-8076-1A3DD1558862}" presName="bottomArc2" presStyleLbl="parChTrans1D1" presStyleIdx="29" presStyleCnt="30"/>
      <dgm:spPr/>
    </dgm:pt>
    <dgm:pt modelId="{E34A848D-1CC3-4059-8957-4CC47D91395C}" type="pres">
      <dgm:prSet presAssocID="{CD49FE26-5488-485F-8076-1A3DD1558862}" presName="topConnNode2" presStyleLbl="node4" presStyleIdx="0" presStyleCnt="0"/>
      <dgm:spPr/>
      <dgm:t>
        <a:bodyPr/>
        <a:lstStyle/>
        <a:p>
          <a:pPr rtl="1"/>
          <a:endParaRPr lang="he-IL"/>
        </a:p>
      </dgm:t>
    </dgm:pt>
    <dgm:pt modelId="{71CE5B53-0895-433D-970C-B8892105131E}" type="pres">
      <dgm:prSet presAssocID="{CD49FE26-5488-485F-8076-1A3DD1558862}" presName="hierChild4" presStyleCnt="0"/>
      <dgm:spPr/>
    </dgm:pt>
    <dgm:pt modelId="{2A1A6F11-1660-4460-B0E9-93F6906818FD}" type="pres">
      <dgm:prSet presAssocID="{CD49FE26-5488-485F-8076-1A3DD1558862}" presName="hierChild5" presStyleCnt="0"/>
      <dgm:spPr/>
    </dgm:pt>
    <dgm:pt modelId="{7116E62C-AC00-41E5-874B-35854400B7C6}" type="pres">
      <dgm:prSet presAssocID="{0812D1B2-56F7-4E27-AFA8-137BBE0E28BF}" presName="hierChild5" presStyleCnt="0"/>
      <dgm:spPr/>
    </dgm:pt>
    <dgm:pt modelId="{744B746A-D420-4E37-BFE4-2CA729CEE5BA}" type="pres">
      <dgm:prSet presAssocID="{D8E123DA-B641-4EAA-A825-838DC88E33F1}" presName="hierChild5" presStyleCnt="0"/>
      <dgm:spPr/>
    </dgm:pt>
    <dgm:pt modelId="{75A83491-E552-489B-A041-9F37F6BE5FAC}" type="pres">
      <dgm:prSet presAssocID="{013C5938-F05D-4AA2-9A12-AEC595421BE9}" presName="hierChild3" presStyleCnt="0"/>
      <dgm:spPr/>
    </dgm:pt>
  </dgm:ptLst>
  <dgm:cxnLst>
    <dgm:cxn modelId="{AFCD0A47-513C-49A7-B5B6-2506C84FF370}" type="presOf" srcId="{D9A5060B-045B-4BBF-B385-0C99888EA665}" destId="{334077B8-9D95-40DB-B499-8857F091C97B}" srcOrd="0" destOrd="0" presId="urn:microsoft.com/office/officeart/2008/layout/HalfCircleOrganizationChart"/>
    <dgm:cxn modelId="{ADEA572F-9843-40A0-BF15-ADEAF450C814}" type="presOf" srcId="{4F8BE210-3C08-4C32-94E8-AC575934E32B}" destId="{695647C6-6454-438E-B932-E7B260EA26FC}" srcOrd="1" destOrd="0" presId="urn:microsoft.com/office/officeart/2008/layout/HalfCircleOrganizationChart"/>
    <dgm:cxn modelId="{1CD280AF-C1D0-4552-9500-1DE9EAA8F9B4}" srcId="{3BEA6621-98D9-4A98-B47D-D856CBD71131}" destId="{25EC6A9E-5BD7-456D-A457-D7871AFD27D2}" srcOrd="0" destOrd="0" parTransId="{70869652-B583-4FAB-B632-B5CE75663651}" sibTransId="{C4E39C7C-72FC-477E-84DA-14FF1E920C2C}"/>
    <dgm:cxn modelId="{693944C5-D238-4BB6-B125-CF040513BB18}" srcId="{D8E123DA-B641-4EAA-A825-838DC88E33F1}" destId="{3BEA6621-98D9-4A98-B47D-D856CBD71131}" srcOrd="0" destOrd="0" parTransId="{96C2A5D9-8D56-4553-82EF-919084619475}" sibTransId="{9D7909BA-F0DC-4522-A72D-80C79BD0F716}"/>
    <dgm:cxn modelId="{469B94B7-D76E-4A60-9A6C-CB20EE3AFB07}" type="presOf" srcId="{66405BD9-D472-491C-B04C-13B50B71D7EB}" destId="{30484E8B-A443-400C-B374-1FB7E47B8228}" srcOrd="1" destOrd="0" presId="urn:microsoft.com/office/officeart/2008/layout/HalfCircleOrganizationChart"/>
    <dgm:cxn modelId="{A763E3DA-E39F-4316-AAE4-8DF214600AE7}" type="presOf" srcId="{C8E0C97C-FDF8-4CFB-9EFC-F47C070619F2}" destId="{F6E9630C-2B00-431F-B43C-4DB060F1734A}" srcOrd="0" destOrd="0" presId="urn:microsoft.com/office/officeart/2008/layout/HalfCircleOrganizationChart"/>
    <dgm:cxn modelId="{BCF88948-17F4-4ED2-9C43-83C170401050}" type="presOf" srcId="{CD49FE26-5488-485F-8076-1A3DD1558862}" destId="{E34A848D-1CC3-4059-8957-4CC47D91395C}" srcOrd="1" destOrd="0" presId="urn:microsoft.com/office/officeart/2008/layout/HalfCircleOrganizationChart"/>
    <dgm:cxn modelId="{AD3A2640-A45C-4BD4-BAD8-56D74F1C1C02}" type="presOf" srcId="{7B13B511-57A2-485B-8720-171067792EBB}" destId="{96452528-956E-4771-AAF9-44DA8E06CB60}" srcOrd="0" destOrd="0" presId="urn:microsoft.com/office/officeart/2008/layout/HalfCircleOrganizationChart"/>
    <dgm:cxn modelId="{9F85A6FF-6F93-4EFD-A5A2-644DC724A2D8}" type="presOf" srcId="{1A2C8138-FD45-41EC-9F1C-C5F165374295}" destId="{F6660D74-A705-47A3-9556-D4BFE3EFE830}" srcOrd="0" destOrd="0" presId="urn:microsoft.com/office/officeart/2008/layout/HalfCircleOrganizationChart"/>
    <dgm:cxn modelId="{CDF8ED71-750F-4F83-9B6B-BAA74B005399}" type="presOf" srcId="{BA94DACA-8DC8-44A3-9F2E-73DA19EF21FD}" destId="{B48D5E45-7322-467E-9115-2A920C75DBD8}" srcOrd="0" destOrd="0" presId="urn:microsoft.com/office/officeart/2008/layout/HalfCircleOrganizationChart"/>
    <dgm:cxn modelId="{2ECDFB09-49E4-4E6A-9B10-C6BD34976E4A}" type="presOf" srcId="{0812D1B2-56F7-4E27-AFA8-137BBE0E28BF}" destId="{E30818AF-4CD5-4BE9-934B-4B292C138DF0}" srcOrd="1" destOrd="0" presId="urn:microsoft.com/office/officeart/2008/layout/HalfCircleOrganizationChart"/>
    <dgm:cxn modelId="{3C042493-B179-498C-801E-53ADC3968570}" type="presOf" srcId="{9EBA92F6-9D2E-4245-8B15-A1E00B564C86}" destId="{95291418-DDDC-4F76-A58B-EE215F61FBD9}" srcOrd="0" destOrd="0" presId="urn:microsoft.com/office/officeart/2008/layout/HalfCircleOrganizationChart"/>
    <dgm:cxn modelId="{2C578B00-2449-4E1D-B277-2D2BC85096DC}" type="presOf" srcId="{96C2A5D9-8D56-4553-82EF-919084619475}" destId="{118D2060-1046-45F6-938A-53EB5B22DA23}" srcOrd="0" destOrd="0" presId="urn:microsoft.com/office/officeart/2008/layout/HalfCircleOrganizationChart"/>
    <dgm:cxn modelId="{EECC23A6-57DE-46E6-B7C1-C27396A202DA}" type="presOf" srcId="{CD49FE26-5488-485F-8076-1A3DD1558862}" destId="{2F33FBB6-6D06-4449-A56F-3B813A4CFD9D}" srcOrd="0" destOrd="0" presId="urn:microsoft.com/office/officeart/2008/layout/HalfCircleOrganizationChart"/>
    <dgm:cxn modelId="{69B05574-A0D8-4DAC-80CA-79E3C4B11BB3}" srcId="{E0341CA0-FEF1-4A61-A514-F09A81AB8933}" destId="{013C5938-F05D-4AA2-9A12-AEC595421BE9}" srcOrd="0" destOrd="0" parTransId="{B8B61071-3E6B-4D25-9D36-5B0227FB3333}" sibTransId="{17F1938A-2881-47F2-A8AA-72D220A1BDC1}"/>
    <dgm:cxn modelId="{EADF9067-92CF-432B-A456-0E3E73905C37}" type="presOf" srcId="{BA94DACA-8DC8-44A3-9F2E-73DA19EF21FD}" destId="{FF2CCEDE-4B04-4724-AD84-F2318D24898B}" srcOrd="1" destOrd="0" presId="urn:microsoft.com/office/officeart/2008/layout/HalfCircleOrganizationChart"/>
    <dgm:cxn modelId="{ABC63463-9C32-4006-AEDB-72E2CA6205AC}" srcId="{4F8BE210-3C08-4C32-94E8-AC575934E32B}" destId="{D9A5060B-045B-4BBF-B385-0C99888EA665}" srcOrd="1" destOrd="0" parTransId="{1A2C8138-FD45-41EC-9F1C-C5F165374295}" sibTransId="{E220169E-8608-4C7E-9D8D-6E5A22D3F0C7}"/>
    <dgm:cxn modelId="{B75E456D-3C46-4C0C-8687-27C89CDEDFE0}" type="presOf" srcId="{E0DDE45C-90C3-4D77-9375-86759DFB8751}" destId="{A60330AC-7011-46FC-A702-30422E376546}" srcOrd="0" destOrd="0" presId="urn:microsoft.com/office/officeart/2008/layout/HalfCircleOrganizationChart"/>
    <dgm:cxn modelId="{C0074A17-4EE3-4CAE-A56A-41BCCAF3D40A}" srcId="{D8E123DA-B641-4EAA-A825-838DC88E33F1}" destId="{0812D1B2-56F7-4E27-AFA8-137BBE0E28BF}" srcOrd="1" destOrd="0" parTransId="{6C1C13BB-8470-4625-8E76-BF6D1943D4AA}" sibTransId="{1F08930A-8105-41F4-AB35-374BE985ABEA}"/>
    <dgm:cxn modelId="{A264B2F8-B14F-4FEE-BAD6-E1BDF23296F6}" srcId="{013C5938-F05D-4AA2-9A12-AEC595421BE9}" destId="{D8E123DA-B641-4EAA-A825-838DC88E33F1}" srcOrd="2" destOrd="0" parTransId="{83BEA9B7-980D-4541-B7E2-F732CBCE9C88}" sibTransId="{CAB88E7D-85B6-4716-9201-25D0666E056F}"/>
    <dgm:cxn modelId="{C329E512-222B-478B-A0AA-C48EFD3F37AD}" type="presOf" srcId="{C8EC5193-555D-40B5-A5B4-50766BD2ED55}" destId="{4BDB1C3D-4539-41F6-9664-BB4DA1FA6E90}" srcOrd="1" destOrd="0" presId="urn:microsoft.com/office/officeart/2008/layout/HalfCircleOrganizationChart"/>
    <dgm:cxn modelId="{88487CF3-2268-4190-B912-C5C079339739}" type="presOf" srcId="{3BEA6621-98D9-4A98-B47D-D856CBD71131}" destId="{DB255FBF-B237-44FE-88CC-4A82D74CCCE5}" srcOrd="1" destOrd="0" presId="urn:microsoft.com/office/officeart/2008/layout/HalfCircleOrganizationChart"/>
    <dgm:cxn modelId="{D9524C47-B6A9-4701-AEFE-9A174F404848}" type="presOf" srcId="{F69E46EC-8975-4BD3-B83B-64AC310A03BC}" destId="{BFA6C967-C8E4-4120-B3AB-F895CF6D2B1A}" srcOrd="1" destOrd="0" presId="urn:microsoft.com/office/officeart/2008/layout/HalfCircleOrganizationChart"/>
    <dgm:cxn modelId="{CBE5B039-5CDD-43C9-BFC0-CC4C548140A7}" type="presOf" srcId="{E0341CA0-FEF1-4A61-A514-F09A81AB8933}" destId="{C560342C-3A4F-42B6-A828-CF52CA049A46}" srcOrd="0" destOrd="0" presId="urn:microsoft.com/office/officeart/2008/layout/HalfCircleOrganizationChart"/>
    <dgm:cxn modelId="{F7A85BE8-7E4E-4C10-A05D-29239D68F3A9}" srcId="{013C5938-F05D-4AA2-9A12-AEC595421BE9}" destId="{BA94DACA-8DC8-44A3-9F2E-73DA19EF21FD}" srcOrd="0" destOrd="0" parTransId="{A54D3E05-8CFA-4AC5-97B5-855DC5473B58}" sibTransId="{5786BE6B-F5D0-4518-8540-88AD412D16C3}"/>
    <dgm:cxn modelId="{E38FCF17-1736-4186-8520-B58D9A785BB8}" srcId="{BC000F64-423F-4A3A-B8D7-AF58AE72A057}" destId="{9EBA92F6-9D2E-4245-8B15-A1E00B564C86}" srcOrd="0" destOrd="0" parTransId="{E0DDE45C-90C3-4D77-9375-86759DFB8751}" sibTransId="{FC3ECF61-0914-467C-A911-B6D9BB8C88BE}"/>
    <dgm:cxn modelId="{114B32C6-7E91-4748-B2B9-AD8B968F1AB5}" type="presOf" srcId="{AAEA95A7-D9AE-4C36-A78A-1E356D18520A}" destId="{77F3287D-44E6-48B4-B479-18BF5DB3376B}" srcOrd="0" destOrd="0" presId="urn:microsoft.com/office/officeart/2008/layout/HalfCircleOrganizationChart"/>
    <dgm:cxn modelId="{A191790E-2EC2-4482-AACE-A71EF5001E01}" type="presOf" srcId="{A54D3E05-8CFA-4AC5-97B5-855DC5473B58}" destId="{99B4C0A7-6A03-4C4B-849E-C02FA8B7C85B}" srcOrd="0" destOrd="0" presId="urn:microsoft.com/office/officeart/2008/layout/HalfCircleOrganizationChart"/>
    <dgm:cxn modelId="{146ACAA2-BC87-493C-853E-B38A296FA0AD}" srcId="{4F8BE210-3C08-4C32-94E8-AC575934E32B}" destId="{F69E46EC-8975-4BD3-B83B-64AC310A03BC}" srcOrd="0" destOrd="0" parTransId="{DD16C656-67DE-40D4-99C0-ECBA611F1F6F}" sibTransId="{5147A233-94A0-4AFC-BF8A-E8D3862589EB}"/>
    <dgm:cxn modelId="{5D3AB8C2-9254-4C33-B735-AE77A8D1A699}" type="presOf" srcId="{719E7FF1-5203-4B00-9269-666734C5C13B}" destId="{741AD4A3-0C29-4CAD-9B80-E4B3E238C7D6}" srcOrd="0" destOrd="0" presId="urn:microsoft.com/office/officeart/2008/layout/HalfCircleOrganizationChart"/>
    <dgm:cxn modelId="{4D54CFEE-CA2A-4846-AFBE-FBF12AC31D67}" type="presOf" srcId="{013C5938-F05D-4AA2-9A12-AEC595421BE9}" destId="{2024DA9A-E70A-48AC-8CAD-02DB89D2787D}" srcOrd="0" destOrd="0" presId="urn:microsoft.com/office/officeart/2008/layout/HalfCircleOrganizationChart"/>
    <dgm:cxn modelId="{A2CCB1C1-E421-459C-A0DF-D07580D8E95D}" type="presOf" srcId="{9EBA92F6-9D2E-4245-8B15-A1E00B564C86}" destId="{600FE613-A57F-4C06-9071-B11C8A7366C7}" srcOrd="1" destOrd="0" presId="urn:microsoft.com/office/officeart/2008/layout/HalfCircleOrganizationChart"/>
    <dgm:cxn modelId="{29F8A67D-F890-4B93-9677-84B109CC97F2}" type="presOf" srcId="{5C5A6011-9337-414D-98C7-184DB4105EDF}" destId="{C16B288C-C334-4849-BD77-C52831E89D5D}" srcOrd="0" destOrd="0" presId="urn:microsoft.com/office/officeart/2008/layout/HalfCircleOrganizationChart"/>
    <dgm:cxn modelId="{4E6F54E6-A27D-4B6B-ADA8-864F2039409D}" type="presOf" srcId="{D8E123DA-B641-4EAA-A825-838DC88E33F1}" destId="{9C9C4D72-1D3A-4A41-8574-B4E2D61FE394}" srcOrd="1" destOrd="0" presId="urn:microsoft.com/office/officeart/2008/layout/HalfCircleOrganizationChart"/>
    <dgm:cxn modelId="{0096E6E1-21C6-4203-80BD-7646AB343DED}" srcId="{BA94DACA-8DC8-44A3-9F2E-73DA19EF21FD}" destId="{719E7FF1-5203-4B00-9269-666734C5C13B}" srcOrd="1" destOrd="0" parTransId="{6C83CA89-561E-4A7E-AD66-C31B01905BDC}" sibTransId="{8D1AC467-42CB-4208-8274-E6535A57A796}"/>
    <dgm:cxn modelId="{73E38915-3EAF-4B4A-AA67-5DD275CB2DDB}" type="presOf" srcId="{6C83CA89-561E-4A7E-AD66-C31B01905BDC}" destId="{A0061FDF-EBF0-407B-BF82-602537D6081A}" srcOrd="0" destOrd="0" presId="urn:microsoft.com/office/officeart/2008/layout/HalfCircleOrganizationChart"/>
    <dgm:cxn modelId="{E9DF30AA-746C-421A-A7E3-1B556E56CD77}" srcId="{0812D1B2-56F7-4E27-AFA8-137BBE0E28BF}" destId="{CD49FE26-5488-485F-8076-1A3DD1558862}" srcOrd="0" destOrd="0" parTransId="{5C5A6011-9337-414D-98C7-184DB4105EDF}" sibTransId="{EEA6151F-A889-4E9B-87B2-85409154278C}"/>
    <dgm:cxn modelId="{D535A5B4-57CC-41BA-AC3F-BDA2B1E288DE}" type="presOf" srcId="{D8E123DA-B641-4EAA-A825-838DC88E33F1}" destId="{896332E3-3B2D-4430-8B5D-87370839E08F}" srcOrd="0" destOrd="0" presId="urn:microsoft.com/office/officeart/2008/layout/HalfCircleOrganizationChart"/>
    <dgm:cxn modelId="{AE6032E8-72C8-43A4-BBD7-C736D2D73A2B}" type="presOf" srcId="{C8EC5193-555D-40B5-A5B4-50766BD2ED55}" destId="{C35C0B55-F15A-494C-AF5E-949EAB350F14}" srcOrd="0" destOrd="0" presId="urn:microsoft.com/office/officeart/2008/layout/HalfCircleOrganizationChart"/>
    <dgm:cxn modelId="{68CAD101-E6C2-4B68-9CBF-0BBB67E7C2C5}" type="presOf" srcId="{3BEA6621-98D9-4A98-B47D-D856CBD71131}" destId="{796954E3-069D-48A1-AA31-8AF471BFAD17}" srcOrd="0" destOrd="0" presId="urn:microsoft.com/office/officeart/2008/layout/HalfCircleOrganizationChart"/>
    <dgm:cxn modelId="{398736F4-F1B6-41B8-ABD5-DCDE9C4307FF}" type="presOf" srcId="{BC000F64-423F-4A3A-B8D7-AF58AE72A057}" destId="{C0B1EB28-668D-47B1-8BA1-B0259C41B3C5}" srcOrd="1" destOrd="0" presId="urn:microsoft.com/office/officeart/2008/layout/HalfCircleOrganizationChart"/>
    <dgm:cxn modelId="{347B40D6-42A5-4DDF-A0B7-42F94510AC08}" type="presOf" srcId="{BC000F64-423F-4A3A-B8D7-AF58AE72A057}" destId="{58365B91-FAAC-485D-B024-54B51C6D5272}" srcOrd="0" destOrd="0" presId="urn:microsoft.com/office/officeart/2008/layout/HalfCircleOrganizationChart"/>
    <dgm:cxn modelId="{765DD6B8-5F0C-4FD1-B80A-B25243F7624A}" srcId="{3BEA6621-98D9-4A98-B47D-D856CBD71131}" destId="{4F8BE210-3C08-4C32-94E8-AC575934E32B}" srcOrd="2" destOrd="0" parTransId="{AAEA95A7-D9AE-4C36-A78A-1E356D18520A}" sibTransId="{82F6421E-215E-459E-BAF3-7FA88EAED65A}"/>
    <dgm:cxn modelId="{24F2941A-FFAD-4B5F-A7EE-4DFC5CD5D67D}" type="presOf" srcId="{83BEA9B7-980D-4541-B7E2-F732CBCE9C88}" destId="{42518B99-3319-4C23-A044-3A350F67977B}" srcOrd="0" destOrd="0" presId="urn:microsoft.com/office/officeart/2008/layout/HalfCircleOrganizationChart"/>
    <dgm:cxn modelId="{118C5528-28E5-4F0F-ACB5-AFBB9C095A88}" srcId="{013C5938-F05D-4AA2-9A12-AEC595421BE9}" destId="{C8EC5193-555D-40B5-A5B4-50766BD2ED55}" srcOrd="1" destOrd="0" parTransId="{9375FFDC-A801-42EA-B1D0-8DB1BE1C1175}" sibTransId="{6E841E0F-578D-43E4-A9F6-949E8D4A7C22}"/>
    <dgm:cxn modelId="{89A197ED-A2DE-4DE1-AABC-56B94EA03F09}" type="presOf" srcId="{DD16C656-67DE-40D4-99C0-ECBA611F1F6F}" destId="{08A93E64-35E1-4281-B4CB-793DB4188395}" srcOrd="0" destOrd="0" presId="urn:microsoft.com/office/officeart/2008/layout/HalfCircleOrganizationChart"/>
    <dgm:cxn modelId="{7EE24953-9978-4E52-A378-0B5D004A0ED1}" type="presOf" srcId="{0812D1B2-56F7-4E27-AFA8-137BBE0E28BF}" destId="{FF98A1D9-0E5A-4EEC-82C9-880C8DD5D0C8}" srcOrd="0" destOrd="0" presId="urn:microsoft.com/office/officeart/2008/layout/HalfCircleOrganizationChart"/>
    <dgm:cxn modelId="{9205C16D-9326-4BB5-BACB-BE093C8F5078}" type="presOf" srcId="{D9A5060B-045B-4BBF-B385-0C99888EA665}" destId="{3E39ED8B-9483-4EC6-B2E4-C8A2A4FB6C48}" srcOrd="1" destOrd="0" presId="urn:microsoft.com/office/officeart/2008/layout/HalfCircleOrganizationChart"/>
    <dgm:cxn modelId="{0554776E-DA52-4E8F-BB09-19C9EE766EB9}" type="presOf" srcId="{25EC6A9E-5BD7-456D-A457-D7871AFD27D2}" destId="{5443B936-A2AC-42F1-9942-BE79AF50A773}" srcOrd="0" destOrd="0" presId="urn:microsoft.com/office/officeart/2008/layout/HalfCircleOrganizationChart"/>
    <dgm:cxn modelId="{A1590BF3-3AA0-4465-B5E5-F869E2E96993}" srcId="{BA94DACA-8DC8-44A3-9F2E-73DA19EF21FD}" destId="{66405BD9-D472-491C-B04C-13B50B71D7EB}" srcOrd="0" destOrd="0" parTransId="{7B13B511-57A2-485B-8720-171067792EBB}" sibTransId="{14FECA45-5CBD-48DF-9D68-A37A9A12740B}"/>
    <dgm:cxn modelId="{AD11F84C-A000-4586-84F7-201FD6E5D0EA}" type="presOf" srcId="{4F8BE210-3C08-4C32-94E8-AC575934E32B}" destId="{1EEF869A-51DF-4B3B-B769-26289C097696}" srcOrd="0" destOrd="0" presId="urn:microsoft.com/office/officeart/2008/layout/HalfCircleOrganizationChart"/>
    <dgm:cxn modelId="{030C3DB7-9110-4D95-9C9D-83B4C6337842}" type="presOf" srcId="{66405BD9-D472-491C-B04C-13B50B71D7EB}" destId="{4B79FF5D-BE86-49A5-8469-F89D6A010F1C}" srcOrd="0" destOrd="0" presId="urn:microsoft.com/office/officeart/2008/layout/HalfCircleOrganizationChart"/>
    <dgm:cxn modelId="{4330ADFF-97E9-4404-9B20-87858D2D02A6}" type="presOf" srcId="{F69E46EC-8975-4BD3-B83B-64AC310A03BC}" destId="{34617E13-02B9-4232-A6BA-FB2DCCA72E46}" srcOrd="0" destOrd="0" presId="urn:microsoft.com/office/officeart/2008/layout/HalfCircleOrganizationChart"/>
    <dgm:cxn modelId="{42EA0898-66CC-4F8C-8F98-E5DBA84B4B7E}" type="presOf" srcId="{6C1C13BB-8470-4625-8E76-BF6D1943D4AA}" destId="{96E2FDCC-04EF-473F-A6E9-4D61A070C21B}" srcOrd="0" destOrd="0" presId="urn:microsoft.com/office/officeart/2008/layout/HalfCircleOrganizationChart"/>
    <dgm:cxn modelId="{0A145327-4638-4847-BF9E-DBF386529864}" type="presOf" srcId="{70869652-B583-4FAB-B632-B5CE75663651}" destId="{0C37041D-D64C-49DC-9176-9AF6535DB9CF}" srcOrd="0" destOrd="0" presId="urn:microsoft.com/office/officeart/2008/layout/HalfCircleOrganizationChart"/>
    <dgm:cxn modelId="{A86B15CB-FEBE-4527-B619-17A2C7F991E7}" type="presOf" srcId="{013C5938-F05D-4AA2-9A12-AEC595421BE9}" destId="{17BE02AB-9464-48F3-BA3A-9DF2FF9E5F05}" srcOrd="1" destOrd="0" presId="urn:microsoft.com/office/officeart/2008/layout/HalfCircleOrganizationChart"/>
    <dgm:cxn modelId="{059A5857-3E47-46DF-94C9-59DB84322530}" srcId="{3BEA6621-98D9-4A98-B47D-D856CBD71131}" destId="{BC000F64-423F-4A3A-B8D7-AF58AE72A057}" srcOrd="1" destOrd="0" parTransId="{C8E0C97C-FDF8-4CFB-9EFC-F47C070619F2}" sibTransId="{313D18AB-56FC-4057-99A5-F3C74D993A5A}"/>
    <dgm:cxn modelId="{BE0AE3CB-AA1D-4CA0-841F-54E803C26DC6}" type="presOf" srcId="{25EC6A9E-5BD7-456D-A457-D7871AFD27D2}" destId="{20C9233A-C50A-462D-A73F-1535F79C2E23}" srcOrd="1" destOrd="0" presId="urn:microsoft.com/office/officeart/2008/layout/HalfCircleOrganizationChart"/>
    <dgm:cxn modelId="{15D77376-8EA2-4C0C-9BD0-F5EAD46A177C}" type="presOf" srcId="{9375FFDC-A801-42EA-B1D0-8DB1BE1C1175}" destId="{D1D63EEC-10E0-428F-B491-A01B6B0EA7B7}" srcOrd="0" destOrd="0" presId="urn:microsoft.com/office/officeart/2008/layout/HalfCircleOrganizationChart"/>
    <dgm:cxn modelId="{D1DF1E09-1064-4831-A660-4900ACCF1059}" type="presOf" srcId="{719E7FF1-5203-4B00-9269-666734C5C13B}" destId="{80C99858-BE8F-4CD0-90D1-63DC2528A122}" srcOrd="1" destOrd="0" presId="urn:microsoft.com/office/officeart/2008/layout/HalfCircleOrganizationChart"/>
    <dgm:cxn modelId="{50A5D8BB-0BDC-4228-BCCE-8095B9DE4436}" type="presParOf" srcId="{C560342C-3A4F-42B6-A828-CF52CA049A46}" destId="{B6091B33-C6F1-47B2-AA1C-1DEE975A577F}" srcOrd="0" destOrd="0" presId="urn:microsoft.com/office/officeart/2008/layout/HalfCircleOrganizationChart"/>
    <dgm:cxn modelId="{92125AB9-FBE6-4350-AE63-4AB7E4A82144}" type="presParOf" srcId="{B6091B33-C6F1-47B2-AA1C-1DEE975A577F}" destId="{8F3B1FFD-9097-4C76-9B6D-97B912BA905D}" srcOrd="0" destOrd="0" presId="urn:microsoft.com/office/officeart/2008/layout/HalfCircleOrganizationChart"/>
    <dgm:cxn modelId="{12120573-5155-4069-9856-203E4A68AAF2}" type="presParOf" srcId="{8F3B1FFD-9097-4C76-9B6D-97B912BA905D}" destId="{2024DA9A-E70A-48AC-8CAD-02DB89D2787D}" srcOrd="0" destOrd="0" presId="urn:microsoft.com/office/officeart/2008/layout/HalfCircleOrganizationChart"/>
    <dgm:cxn modelId="{AC0E262C-1FA5-4D32-A86A-A9E3E705D619}" type="presParOf" srcId="{8F3B1FFD-9097-4C76-9B6D-97B912BA905D}" destId="{2FDEB03C-B605-45A9-B19E-903F0AA1F024}" srcOrd="1" destOrd="0" presId="urn:microsoft.com/office/officeart/2008/layout/HalfCircleOrganizationChart"/>
    <dgm:cxn modelId="{0B3A39A4-40DC-4188-B62F-BEE18AA85B82}" type="presParOf" srcId="{8F3B1FFD-9097-4C76-9B6D-97B912BA905D}" destId="{322C1332-9A58-4642-AB25-A08CA434F532}" srcOrd="2" destOrd="0" presId="urn:microsoft.com/office/officeart/2008/layout/HalfCircleOrganizationChart"/>
    <dgm:cxn modelId="{3A7B266E-A166-4C3D-A087-6C7F859C67D8}" type="presParOf" srcId="{8F3B1FFD-9097-4C76-9B6D-97B912BA905D}" destId="{17BE02AB-9464-48F3-BA3A-9DF2FF9E5F05}" srcOrd="3" destOrd="0" presId="urn:microsoft.com/office/officeart/2008/layout/HalfCircleOrganizationChart"/>
    <dgm:cxn modelId="{B7F9CBD4-9BAE-4B7A-87EE-9EB64CDD97A5}" type="presParOf" srcId="{B6091B33-C6F1-47B2-AA1C-1DEE975A577F}" destId="{DA1CF231-525F-4B19-82A0-02016B88528E}" srcOrd="1" destOrd="0" presId="urn:microsoft.com/office/officeart/2008/layout/HalfCircleOrganizationChart"/>
    <dgm:cxn modelId="{E3DA1704-C5E4-4AF2-9669-77993562E6D0}" type="presParOf" srcId="{DA1CF231-525F-4B19-82A0-02016B88528E}" destId="{99B4C0A7-6A03-4C4B-849E-C02FA8B7C85B}" srcOrd="0" destOrd="0" presId="urn:microsoft.com/office/officeart/2008/layout/HalfCircleOrganizationChart"/>
    <dgm:cxn modelId="{9C801B3D-C970-4757-B511-028561A97891}" type="presParOf" srcId="{DA1CF231-525F-4B19-82A0-02016B88528E}" destId="{764F8CC1-72A5-4862-A95C-57342C2D4F98}" srcOrd="1" destOrd="0" presId="urn:microsoft.com/office/officeart/2008/layout/HalfCircleOrganizationChart"/>
    <dgm:cxn modelId="{0B901E2A-996D-42CB-87AA-2CF250FF856A}" type="presParOf" srcId="{764F8CC1-72A5-4862-A95C-57342C2D4F98}" destId="{CD75AF28-8C7B-48AF-ADE0-A9ACC41EDAEA}" srcOrd="0" destOrd="0" presId="urn:microsoft.com/office/officeart/2008/layout/HalfCircleOrganizationChart"/>
    <dgm:cxn modelId="{4E329C88-AE3F-4130-A4E4-B4B838B1E5E0}" type="presParOf" srcId="{CD75AF28-8C7B-48AF-ADE0-A9ACC41EDAEA}" destId="{B48D5E45-7322-467E-9115-2A920C75DBD8}" srcOrd="0" destOrd="0" presId="urn:microsoft.com/office/officeart/2008/layout/HalfCircleOrganizationChart"/>
    <dgm:cxn modelId="{180C2AC6-933B-4C79-B640-395B41449FF9}" type="presParOf" srcId="{CD75AF28-8C7B-48AF-ADE0-A9ACC41EDAEA}" destId="{FFF0AE2D-234C-4191-9671-9AA029EF08A2}" srcOrd="1" destOrd="0" presId="urn:microsoft.com/office/officeart/2008/layout/HalfCircleOrganizationChart"/>
    <dgm:cxn modelId="{3C9383EF-B53B-4DD2-BCBB-DAE7C0F4DADA}" type="presParOf" srcId="{CD75AF28-8C7B-48AF-ADE0-A9ACC41EDAEA}" destId="{6B9CC011-07E5-49E8-B08B-15B656E9E683}" srcOrd="2" destOrd="0" presId="urn:microsoft.com/office/officeart/2008/layout/HalfCircleOrganizationChart"/>
    <dgm:cxn modelId="{6665C995-286B-49E4-B695-DF47BF605CCB}" type="presParOf" srcId="{CD75AF28-8C7B-48AF-ADE0-A9ACC41EDAEA}" destId="{FF2CCEDE-4B04-4724-AD84-F2318D24898B}" srcOrd="3" destOrd="0" presId="urn:microsoft.com/office/officeart/2008/layout/HalfCircleOrganizationChart"/>
    <dgm:cxn modelId="{A1E8E92F-824C-40F8-8A4D-7EB872159FE4}" type="presParOf" srcId="{764F8CC1-72A5-4862-A95C-57342C2D4F98}" destId="{FCCF0801-6B70-4386-8B50-7E13C200A7CE}" srcOrd="1" destOrd="0" presId="urn:microsoft.com/office/officeart/2008/layout/HalfCircleOrganizationChart"/>
    <dgm:cxn modelId="{E0A5C4AE-E48F-4C38-8B5D-6AE89C73E6E7}" type="presParOf" srcId="{FCCF0801-6B70-4386-8B50-7E13C200A7CE}" destId="{96452528-956E-4771-AAF9-44DA8E06CB60}" srcOrd="0" destOrd="0" presId="urn:microsoft.com/office/officeart/2008/layout/HalfCircleOrganizationChart"/>
    <dgm:cxn modelId="{6144D054-BAD5-4518-80CB-A4B337748C15}" type="presParOf" srcId="{FCCF0801-6B70-4386-8B50-7E13C200A7CE}" destId="{CB69F9DB-89F8-4917-9440-87C4743B4243}" srcOrd="1" destOrd="0" presId="urn:microsoft.com/office/officeart/2008/layout/HalfCircleOrganizationChart"/>
    <dgm:cxn modelId="{20567AF1-A438-4AEA-BC39-32547E89558D}" type="presParOf" srcId="{CB69F9DB-89F8-4917-9440-87C4743B4243}" destId="{762309A9-AD1C-4A62-B78C-401278DEE54A}" srcOrd="0" destOrd="0" presId="urn:microsoft.com/office/officeart/2008/layout/HalfCircleOrganizationChart"/>
    <dgm:cxn modelId="{832388BF-0FA9-4C02-9CC3-73DF6B92F209}" type="presParOf" srcId="{762309A9-AD1C-4A62-B78C-401278DEE54A}" destId="{4B79FF5D-BE86-49A5-8469-F89D6A010F1C}" srcOrd="0" destOrd="0" presId="urn:microsoft.com/office/officeart/2008/layout/HalfCircleOrganizationChart"/>
    <dgm:cxn modelId="{15683514-CCE8-4324-B294-399F70BA11DC}" type="presParOf" srcId="{762309A9-AD1C-4A62-B78C-401278DEE54A}" destId="{AB538340-799C-4EC1-9103-17D8B62B9A38}" srcOrd="1" destOrd="0" presId="urn:microsoft.com/office/officeart/2008/layout/HalfCircleOrganizationChart"/>
    <dgm:cxn modelId="{94646247-4573-47DD-9A7F-3A5B1FAEE372}" type="presParOf" srcId="{762309A9-AD1C-4A62-B78C-401278DEE54A}" destId="{11AAD01C-1F05-45D6-B823-3AFA691D5AB6}" srcOrd="2" destOrd="0" presId="urn:microsoft.com/office/officeart/2008/layout/HalfCircleOrganizationChart"/>
    <dgm:cxn modelId="{8FF79D51-3F01-4B7F-839A-6C99A4BD7CFD}" type="presParOf" srcId="{762309A9-AD1C-4A62-B78C-401278DEE54A}" destId="{30484E8B-A443-400C-B374-1FB7E47B8228}" srcOrd="3" destOrd="0" presId="urn:microsoft.com/office/officeart/2008/layout/HalfCircleOrganizationChart"/>
    <dgm:cxn modelId="{8F4B48FC-A272-409B-8DB9-B253435C75C7}" type="presParOf" srcId="{CB69F9DB-89F8-4917-9440-87C4743B4243}" destId="{20880F34-FE0E-423A-96C8-E7D4BD92970D}" srcOrd="1" destOrd="0" presId="urn:microsoft.com/office/officeart/2008/layout/HalfCircleOrganizationChart"/>
    <dgm:cxn modelId="{C9B2F961-FA58-4CC7-B5D4-F68ECB1F9D1B}" type="presParOf" srcId="{CB69F9DB-89F8-4917-9440-87C4743B4243}" destId="{CAC07AD5-3C59-41FB-83A9-A5ED17BB6CB3}" srcOrd="2" destOrd="0" presId="urn:microsoft.com/office/officeart/2008/layout/HalfCircleOrganizationChart"/>
    <dgm:cxn modelId="{B1CAF0E7-57C4-42E6-AAB7-DA3FBB925BAD}" type="presParOf" srcId="{FCCF0801-6B70-4386-8B50-7E13C200A7CE}" destId="{A0061FDF-EBF0-407B-BF82-602537D6081A}" srcOrd="2" destOrd="0" presId="urn:microsoft.com/office/officeart/2008/layout/HalfCircleOrganizationChart"/>
    <dgm:cxn modelId="{D2891E26-E5DB-47FE-BC67-8DE817547520}" type="presParOf" srcId="{FCCF0801-6B70-4386-8B50-7E13C200A7CE}" destId="{2C203B4E-6524-47DD-9B76-115B08B119AB}" srcOrd="3" destOrd="0" presId="urn:microsoft.com/office/officeart/2008/layout/HalfCircleOrganizationChart"/>
    <dgm:cxn modelId="{6622A912-5FB7-499D-8FB4-50C9CF8F0E00}" type="presParOf" srcId="{2C203B4E-6524-47DD-9B76-115B08B119AB}" destId="{5B13E428-4271-4F35-BD27-5BEF39E61659}" srcOrd="0" destOrd="0" presId="urn:microsoft.com/office/officeart/2008/layout/HalfCircleOrganizationChart"/>
    <dgm:cxn modelId="{82D2057C-63C2-4C63-B9DB-8745D2117C51}" type="presParOf" srcId="{5B13E428-4271-4F35-BD27-5BEF39E61659}" destId="{741AD4A3-0C29-4CAD-9B80-E4B3E238C7D6}" srcOrd="0" destOrd="0" presId="urn:microsoft.com/office/officeart/2008/layout/HalfCircleOrganizationChart"/>
    <dgm:cxn modelId="{F42E777F-911F-43E4-AE3A-E1333582B5BD}" type="presParOf" srcId="{5B13E428-4271-4F35-BD27-5BEF39E61659}" destId="{BD7A73CD-F60C-42A1-8A0E-BC5DD6B00B05}" srcOrd="1" destOrd="0" presId="urn:microsoft.com/office/officeart/2008/layout/HalfCircleOrganizationChart"/>
    <dgm:cxn modelId="{E0AB5217-C5C3-4929-B4C6-238F4AAF0A71}" type="presParOf" srcId="{5B13E428-4271-4F35-BD27-5BEF39E61659}" destId="{0997EA10-26C4-4AD7-98C9-3B74AE9A102C}" srcOrd="2" destOrd="0" presId="urn:microsoft.com/office/officeart/2008/layout/HalfCircleOrganizationChart"/>
    <dgm:cxn modelId="{79520F33-482D-4128-8E77-ED02B7CB9613}" type="presParOf" srcId="{5B13E428-4271-4F35-BD27-5BEF39E61659}" destId="{80C99858-BE8F-4CD0-90D1-63DC2528A122}" srcOrd="3" destOrd="0" presId="urn:microsoft.com/office/officeart/2008/layout/HalfCircleOrganizationChart"/>
    <dgm:cxn modelId="{A1822B48-3EA0-4896-A614-EC38D13FED78}" type="presParOf" srcId="{2C203B4E-6524-47DD-9B76-115B08B119AB}" destId="{D06A72DE-D731-4E59-AEDB-CE5AB76F77D0}" srcOrd="1" destOrd="0" presId="urn:microsoft.com/office/officeart/2008/layout/HalfCircleOrganizationChart"/>
    <dgm:cxn modelId="{86467421-81C9-439D-8FF1-E90D6CAFF0CB}" type="presParOf" srcId="{2C203B4E-6524-47DD-9B76-115B08B119AB}" destId="{3818C863-33F3-471F-9A0A-71EB8198200E}" srcOrd="2" destOrd="0" presId="urn:microsoft.com/office/officeart/2008/layout/HalfCircleOrganizationChart"/>
    <dgm:cxn modelId="{33706DE2-5BE0-4662-838F-93655DF283DE}" type="presParOf" srcId="{764F8CC1-72A5-4862-A95C-57342C2D4F98}" destId="{D40F77E0-E95C-41AD-864E-0D39B8F17389}" srcOrd="2" destOrd="0" presId="urn:microsoft.com/office/officeart/2008/layout/HalfCircleOrganizationChart"/>
    <dgm:cxn modelId="{7EC63569-3959-48A1-823A-C0D776F2E40D}" type="presParOf" srcId="{DA1CF231-525F-4B19-82A0-02016B88528E}" destId="{D1D63EEC-10E0-428F-B491-A01B6B0EA7B7}" srcOrd="2" destOrd="0" presId="urn:microsoft.com/office/officeart/2008/layout/HalfCircleOrganizationChart"/>
    <dgm:cxn modelId="{7622BF11-8E84-4380-9712-161E327201D1}" type="presParOf" srcId="{DA1CF231-525F-4B19-82A0-02016B88528E}" destId="{555894E1-6FFE-45AB-95B1-F078483105EA}" srcOrd="3" destOrd="0" presId="urn:microsoft.com/office/officeart/2008/layout/HalfCircleOrganizationChart"/>
    <dgm:cxn modelId="{B896C9D9-7416-4211-9A48-36336821C493}" type="presParOf" srcId="{555894E1-6FFE-45AB-95B1-F078483105EA}" destId="{F4E9D5AF-59E2-4645-9776-ADEA9B6CD385}" srcOrd="0" destOrd="0" presId="urn:microsoft.com/office/officeart/2008/layout/HalfCircleOrganizationChart"/>
    <dgm:cxn modelId="{693B9DC3-E65D-4133-80F2-38D2A3986D7A}" type="presParOf" srcId="{F4E9D5AF-59E2-4645-9776-ADEA9B6CD385}" destId="{C35C0B55-F15A-494C-AF5E-949EAB350F14}" srcOrd="0" destOrd="0" presId="urn:microsoft.com/office/officeart/2008/layout/HalfCircleOrganizationChart"/>
    <dgm:cxn modelId="{4A49EA9D-A8B0-4C98-8E16-6FCB7CA51F4A}" type="presParOf" srcId="{F4E9D5AF-59E2-4645-9776-ADEA9B6CD385}" destId="{245EA403-0EE2-43A1-9A5D-E1545EA052C8}" srcOrd="1" destOrd="0" presId="urn:microsoft.com/office/officeart/2008/layout/HalfCircleOrganizationChart"/>
    <dgm:cxn modelId="{2BC48542-10E9-455F-8FA5-B4101E3473AC}" type="presParOf" srcId="{F4E9D5AF-59E2-4645-9776-ADEA9B6CD385}" destId="{A85747BB-81B9-4304-81A1-5BF8DA594E0A}" srcOrd="2" destOrd="0" presId="urn:microsoft.com/office/officeart/2008/layout/HalfCircleOrganizationChart"/>
    <dgm:cxn modelId="{32122E8A-5AA6-4C43-8474-31BE47680CBB}" type="presParOf" srcId="{F4E9D5AF-59E2-4645-9776-ADEA9B6CD385}" destId="{4BDB1C3D-4539-41F6-9664-BB4DA1FA6E90}" srcOrd="3" destOrd="0" presId="urn:microsoft.com/office/officeart/2008/layout/HalfCircleOrganizationChart"/>
    <dgm:cxn modelId="{A1053097-C743-4FD3-BF1A-D07C3A2C361B}" type="presParOf" srcId="{555894E1-6FFE-45AB-95B1-F078483105EA}" destId="{AFCC3491-E3F9-454E-B3C8-E253325C78BA}" srcOrd="1" destOrd="0" presId="urn:microsoft.com/office/officeart/2008/layout/HalfCircleOrganizationChart"/>
    <dgm:cxn modelId="{37CC7FFE-8CF3-4412-AC6A-17E8C0451E91}" type="presParOf" srcId="{555894E1-6FFE-45AB-95B1-F078483105EA}" destId="{6F49870B-D7C3-4AB0-AAE6-8A1867610ECF}" srcOrd="2" destOrd="0" presId="urn:microsoft.com/office/officeart/2008/layout/HalfCircleOrganizationChart"/>
    <dgm:cxn modelId="{1B6CE12A-8C68-4EBE-AF36-085E4ACFF927}" type="presParOf" srcId="{DA1CF231-525F-4B19-82A0-02016B88528E}" destId="{42518B99-3319-4C23-A044-3A350F67977B}" srcOrd="4" destOrd="0" presId="urn:microsoft.com/office/officeart/2008/layout/HalfCircleOrganizationChart"/>
    <dgm:cxn modelId="{8B728DA9-A4A8-4990-B2E4-DD76B1BEF443}" type="presParOf" srcId="{DA1CF231-525F-4B19-82A0-02016B88528E}" destId="{B7F47E85-73FB-4FA7-8715-E36CF6F88605}" srcOrd="5" destOrd="0" presId="urn:microsoft.com/office/officeart/2008/layout/HalfCircleOrganizationChart"/>
    <dgm:cxn modelId="{AC3B5914-8D12-4E7A-B9FD-980E02BAFA01}" type="presParOf" srcId="{B7F47E85-73FB-4FA7-8715-E36CF6F88605}" destId="{691F7BDA-7213-4100-8065-F63A89E34AC6}" srcOrd="0" destOrd="0" presId="urn:microsoft.com/office/officeart/2008/layout/HalfCircleOrganizationChart"/>
    <dgm:cxn modelId="{B5877A64-7DE2-41CA-9F0F-7DF60ECA79E3}" type="presParOf" srcId="{691F7BDA-7213-4100-8065-F63A89E34AC6}" destId="{896332E3-3B2D-4430-8B5D-87370839E08F}" srcOrd="0" destOrd="0" presId="urn:microsoft.com/office/officeart/2008/layout/HalfCircleOrganizationChart"/>
    <dgm:cxn modelId="{4E0608DB-EE9F-4899-BE81-24D399926C78}" type="presParOf" srcId="{691F7BDA-7213-4100-8065-F63A89E34AC6}" destId="{25027FD8-D5F6-4F75-8C06-C6C78448924E}" srcOrd="1" destOrd="0" presId="urn:microsoft.com/office/officeart/2008/layout/HalfCircleOrganizationChart"/>
    <dgm:cxn modelId="{1FAD9B9B-1CA1-4A91-BDB0-5EA0CB839290}" type="presParOf" srcId="{691F7BDA-7213-4100-8065-F63A89E34AC6}" destId="{0CEBF73F-CCBA-43E2-B374-C0951C53C217}" srcOrd="2" destOrd="0" presId="urn:microsoft.com/office/officeart/2008/layout/HalfCircleOrganizationChart"/>
    <dgm:cxn modelId="{12C16F3C-48B4-4774-BE5F-C1CFE7FC6AC6}" type="presParOf" srcId="{691F7BDA-7213-4100-8065-F63A89E34AC6}" destId="{9C9C4D72-1D3A-4A41-8574-B4E2D61FE394}" srcOrd="3" destOrd="0" presId="urn:microsoft.com/office/officeart/2008/layout/HalfCircleOrganizationChart"/>
    <dgm:cxn modelId="{BB7C3E12-641C-4324-9853-5E8E5BDEC795}" type="presParOf" srcId="{B7F47E85-73FB-4FA7-8715-E36CF6F88605}" destId="{09D11025-A7CB-4909-A48E-8C2A5E1F1CA2}" srcOrd="1" destOrd="0" presId="urn:microsoft.com/office/officeart/2008/layout/HalfCircleOrganizationChart"/>
    <dgm:cxn modelId="{BABFFD0B-80CF-4A50-A13A-05D7FBD2318B}" type="presParOf" srcId="{09D11025-A7CB-4909-A48E-8C2A5E1F1CA2}" destId="{118D2060-1046-45F6-938A-53EB5B22DA23}" srcOrd="0" destOrd="0" presId="urn:microsoft.com/office/officeart/2008/layout/HalfCircleOrganizationChart"/>
    <dgm:cxn modelId="{6F7B10DB-47E6-403B-9F90-8920E04F733E}" type="presParOf" srcId="{09D11025-A7CB-4909-A48E-8C2A5E1F1CA2}" destId="{B22B997E-F9B2-47A3-94B1-65712E83F35A}" srcOrd="1" destOrd="0" presId="urn:microsoft.com/office/officeart/2008/layout/HalfCircleOrganizationChart"/>
    <dgm:cxn modelId="{CA982A12-3438-4A62-81FA-15A23F5E113A}" type="presParOf" srcId="{B22B997E-F9B2-47A3-94B1-65712E83F35A}" destId="{D25B62B5-5DFC-43E1-97DE-A7369571A6BD}" srcOrd="0" destOrd="0" presId="urn:microsoft.com/office/officeart/2008/layout/HalfCircleOrganizationChart"/>
    <dgm:cxn modelId="{79F4D4A2-B9AE-461A-AB0F-BC7FB47D7019}" type="presParOf" srcId="{D25B62B5-5DFC-43E1-97DE-A7369571A6BD}" destId="{796954E3-069D-48A1-AA31-8AF471BFAD17}" srcOrd="0" destOrd="0" presId="urn:microsoft.com/office/officeart/2008/layout/HalfCircleOrganizationChart"/>
    <dgm:cxn modelId="{E320991A-BDC6-4021-A481-C61D47C2AF74}" type="presParOf" srcId="{D25B62B5-5DFC-43E1-97DE-A7369571A6BD}" destId="{903F5613-BB15-4B8E-8353-5852B4C9BBE2}" srcOrd="1" destOrd="0" presId="urn:microsoft.com/office/officeart/2008/layout/HalfCircleOrganizationChart"/>
    <dgm:cxn modelId="{4655D292-6ED1-44A9-BD3F-145CAE8E4EBC}" type="presParOf" srcId="{D25B62B5-5DFC-43E1-97DE-A7369571A6BD}" destId="{3DFB2634-F84B-49EE-89C1-0E6CE98282C3}" srcOrd="2" destOrd="0" presId="urn:microsoft.com/office/officeart/2008/layout/HalfCircleOrganizationChart"/>
    <dgm:cxn modelId="{319DDCC9-E458-4573-AC96-BB4A537CBD61}" type="presParOf" srcId="{D25B62B5-5DFC-43E1-97DE-A7369571A6BD}" destId="{DB255FBF-B237-44FE-88CC-4A82D74CCCE5}" srcOrd="3" destOrd="0" presId="urn:microsoft.com/office/officeart/2008/layout/HalfCircleOrganizationChart"/>
    <dgm:cxn modelId="{77F867F8-4411-4395-91EA-180E2AF83B03}" type="presParOf" srcId="{B22B997E-F9B2-47A3-94B1-65712E83F35A}" destId="{5F924570-3958-488C-8532-79C5229987D1}" srcOrd="1" destOrd="0" presId="urn:microsoft.com/office/officeart/2008/layout/HalfCircleOrganizationChart"/>
    <dgm:cxn modelId="{0F9EE242-1D60-440F-96ED-1F838148A1FE}" type="presParOf" srcId="{5F924570-3958-488C-8532-79C5229987D1}" destId="{0C37041D-D64C-49DC-9176-9AF6535DB9CF}" srcOrd="0" destOrd="0" presId="urn:microsoft.com/office/officeart/2008/layout/HalfCircleOrganizationChart"/>
    <dgm:cxn modelId="{15494FA1-93F3-4147-96DF-E7B578F8F451}" type="presParOf" srcId="{5F924570-3958-488C-8532-79C5229987D1}" destId="{2536029D-EED7-4D8D-B8A2-7267354FFC56}" srcOrd="1" destOrd="0" presId="urn:microsoft.com/office/officeart/2008/layout/HalfCircleOrganizationChart"/>
    <dgm:cxn modelId="{029ACC9B-C50B-4A67-A0D1-857A22B1D578}" type="presParOf" srcId="{2536029D-EED7-4D8D-B8A2-7267354FFC56}" destId="{BFB1B54D-8C8E-4A3F-AEC9-C69904655243}" srcOrd="0" destOrd="0" presId="urn:microsoft.com/office/officeart/2008/layout/HalfCircleOrganizationChart"/>
    <dgm:cxn modelId="{6B72395E-5BA7-4D98-B74D-7BC6919B022F}" type="presParOf" srcId="{BFB1B54D-8C8E-4A3F-AEC9-C69904655243}" destId="{5443B936-A2AC-42F1-9942-BE79AF50A773}" srcOrd="0" destOrd="0" presId="urn:microsoft.com/office/officeart/2008/layout/HalfCircleOrganizationChart"/>
    <dgm:cxn modelId="{30C96E7B-3BB0-46E2-A515-D14C40C134E7}" type="presParOf" srcId="{BFB1B54D-8C8E-4A3F-AEC9-C69904655243}" destId="{62697E2E-6284-4BA2-AF6D-7336914419C5}" srcOrd="1" destOrd="0" presId="urn:microsoft.com/office/officeart/2008/layout/HalfCircleOrganizationChart"/>
    <dgm:cxn modelId="{EA5EA2F2-0E18-4A5A-9EE9-C3C4F30AADE9}" type="presParOf" srcId="{BFB1B54D-8C8E-4A3F-AEC9-C69904655243}" destId="{D83CEB4F-2A2E-4F0C-B231-FE6A1973E3C6}" srcOrd="2" destOrd="0" presId="urn:microsoft.com/office/officeart/2008/layout/HalfCircleOrganizationChart"/>
    <dgm:cxn modelId="{7B80C163-C8C3-487F-AD2B-2B1C251380DB}" type="presParOf" srcId="{BFB1B54D-8C8E-4A3F-AEC9-C69904655243}" destId="{20C9233A-C50A-462D-A73F-1535F79C2E23}" srcOrd="3" destOrd="0" presId="urn:microsoft.com/office/officeart/2008/layout/HalfCircleOrganizationChart"/>
    <dgm:cxn modelId="{0FB983CF-ABC1-426E-84AE-C4A35834582D}" type="presParOf" srcId="{2536029D-EED7-4D8D-B8A2-7267354FFC56}" destId="{A99CF6CF-627E-4044-A1C9-70D9E9FB56DB}" srcOrd="1" destOrd="0" presId="urn:microsoft.com/office/officeart/2008/layout/HalfCircleOrganizationChart"/>
    <dgm:cxn modelId="{F17BC6C6-0968-4C63-A0FA-5DB33EA3A6B7}" type="presParOf" srcId="{2536029D-EED7-4D8D-B8A2-7267354FFC56}" destId="{A127525A-CF76-4ED7-994E-DDAB318349C1}" srcOrd="2" destOrd="0" presId="urn:microsoft.com/office/officeart/2008/layout/HalfCircleOrganizationChart"/>
    <dgm:cxn modelId="{55A2DBE5-11D4-4E33-8771-8E587B634143}" type="presParOf" srcId="{5F924570-3958-488C-8532-79C5229987D1}" destId="{F6E9630C-2B00-431F-B43C-4DB060F1734A}" srcOrd="2" destOrd="0" presId="urn:microsoft.com/office/officeart/2008/layout/HalfCircleOrganizationChart"/>
    <dgm:cxn modelId="{3995F93C-1BBB-488D-A9E6-741B8D44E6D2}" type="presParOf" srcId="{5F924570-3958-488C-8532-79C5229987D1}" destId="{19176C68-E1A6-4271-8EBC-4F4D6B4FD754}" srcOrd="3" destOrd="0" presId="urn:microsoft.com/office/officeart/2008/layout/HalfCircleOrganizationChart"/>
    <dgm:cxn modelId="{2CA9E5C5-7C83-40AC-BC4F-B292234E8C40}" type="presParOf" srcId="{19176C68-E1A6-4271-8EBC-4F4D6B4FD754}" destId="{ED349C15-1392-4F25-BF75-8A6FF3D04DE9}" srcOrd="0" destOrd="0" presId="urn:microsoft.com/office/officeart/2008/layout/HalfCircleOrganizationChart"/>
    <dgm:cxn modelId="{D0CF1D0C-D611-4F1D-A90E-D0BDC3D29EA9}" type="presParOf" srcId="{ED349C15-1392-4F25-BF75-8A6FF3D04DE9}" destId="{58365B91-FAAC-485D-B024-54B51C6D5272}" srcOrd="0" destOrd="0" presId="urn:microsoft.com/office/officeart/2008/layout/HalfCircleOrganizationChart"/>
    <dgm:cxn modelId="{02D037C7-393F-481C-9489-650351EB24EB}" type="presParOf" srcId="{ED349C15-1392-4F25-BF75-8A6FF3D04DE9}" destId="{60A0B0AF-1455-4ABD-86AD-DDF1402D99D3}" srcOrd="1" destOrd="0" presId="urn:microsoft.com/office/officeart/2008/layout/HalfCircleOrganizationChart"/>
    <dgm:cxn modelId="{C7B4E4AD-2DC5-46EF-B122-BDFFDA8D9F6E}" type="presParOf" srcId="{ED349C15-1392-4F25-BF75-8A6FF3D04DE9}" destId="{D325F874-A966-46AD-B2F7-C62CA86A1CFD}" srcOrd="2" destOrd="0" presId="urn:microsoft.com/office/officeart/2008/layout/HalfCircleOrganizationChart"/>
    <dgm:cxn modelId="{042DFE4C-5ECB-41F2-B57B-172DB0D810C8}" type="presParOf" srcId="{ED349C15-1392-4F25-BF75-8A6FF3D04DE9}" destId="{C0B1EB28-668D-47B1-8BA1-B0259C41B3C5}" srcOrd="3" destOrd="0" presId="urn:microsoft.com/office/officeart/2008/layout/HalfCircleOrganizationChart"/>
    <dgm:cxn modelId="{A938D213-E2BC-4502-8B09-765FF1005036}" type="presParOf" srcId="{19176C68-E1A6-4271-8EBC-4F4D6B4FD754}" destId="{EC72D4D8-E648-4CDD-B1D7-AAFBFF6ABCD8}" srcOrd="1" destOrd="0" presId="urn:microsoft.com/office/officeart/2008/layout/HalfCircleOrganizationChart"/>
    <dgm:cxn modelId="{5708ADCC-F3C6-43E8-AE2A-7DED26590B19}" type="presParOf" srcId="{EC72D4D8-E648-4CDD-B1D7-AAFBFF6ABCD8}" destId="{A60330AC-7011-46FC-A702-30422E376546}" srcOrd="0" destOrd="0" presId="urn:microsoft.com/office/officeart/2008/layout/HalfCircleOrganizationChart"/>
    <dgm:cxn modelId="{9A2F2F84-CE9A-403F-AE3E-44CABC227660}" type="presParOf" srcId="{EC72D4D8-E648-4CDD-B1D7-AAFBFF6ABCD8}" destId="{C30C9319-12FF-4741-935F-4B2CD2447A46}" srcOrd="1" destOrd="0" presId="urn:microsoft.com/office/officeart/2008/layout/HalfCircleOrganizationChart"/>
    <dgm:cxn modelId="{4B3F5657-D0F7-43B7-81E3-89D15061ACE3}" type="presParOf" srcId="{C30C9319-12FF-4741-935F-4B2CD2447A46}" destId="{6EDDFBAE-236F-4429-89E0-4BA8BC6E3BFD}" srcOrd="0" destOrd="0" presId="urn:microsoft.com/office/officeart/2008/layout/HalfCircleOrganizationChart"/>
    <dgm:cxn modelId="{93BC35D5-4BF7-40BC-B8D8-FF4D738F8284}" type="presParOf" srcId="{6EDDFBAE-236F-4429-89E0-4BA8BC6E3BFD}" destId="{95291418-DDDC-4F76-A58B-EE215F61FBD9}" srcOrd="0" destOrd="0" presId="urn:microsoft.com/office/officeart/2008/layout/HalfCircleOrganizationChart"/>
    <dgm:cxn modelId="{FBF92B2B-A565-4A11-9A0C-9F05267DED61}" type="presParOf" srcId="{6EDDFBAE-236F-4429-89E0-4BA8BC6E3BFD}" destId="{98D6FFDF-6032-404A-BF7B-EAEC8437C383}" srcOrd="1" destOrd="0" presId="urn:microsoft.com/office/officeart/2008/layout/HalfCircleOrganizationChart"/>
    <dgm:cxn modelId="{C714CFB9-9C27-4163-9A9D-41C68EE168AC}" type="presParOf" srcId="{6EDDFBAE-236F-4429-89E0-4BA8BC6E3BFD}" destId="{57BEF152-F2CC-471F-BFA4-0438D9B70FB7}" srcOrd="2" destOrd="0" presId="urn:microsoft.com/office/officeart/2008/layout/HalfCircleOrganizationChart"/>
    <dgm:cxn modelId="{C023AA6D-7585-4F4E-9F87-60ACE459D2A5}" type="presParOf" srcId="{6EDDFBAE-236F-4429-89E0-4BA8BC6E3BFD}" destId="{600FE613-A57F-4C06-9071-B11C8A7366C7}" srcOrd="3" destOrd="0" presId="urn:microsoft.com/office/officeart/2008/layout/HalfCircleOrganizationChart"/>
    <dgm:cxn modelId="{E91CC3A9-A3D2-434A-9F75-30AA2F413389}" type="presParOf" srcId="{C30C9319-12FF-4741-935F-4B2CD2447A46}" destId="{940A0032-4012-45DB-9A69-04D633C38FD0}" srcOrd="1" destOrd="0" presId="urn:microsoft.com/office/officeart/2008/layout/HalfCircleOrganizationChart"/>
    <dgm:cxn modelId="{238449BB-4013-41A6-BEAA-7D2D1EB6CBF8}" type="presParOf" srcId="{C30C9319-12FF-4741-935F-4B2CD2447A46}" destId="{DB7EF612-7139-457B-B678-5BE6D2B5909A}" srcOrd="2" destOrd="0" presId="urn:microsoft.com/office/officeart/2008/layout/HalfCircleOrganizationChart"/>
    <dgm:cxn modelId="{36DECF32-504B-4D07-8C50-EAB796CB9D01}" type="presParOf" srcId="{19176C68-E1A6-4271-8EBC-4F4D6B4FD754}" destId="{BD89DC70-AAF0-4E58-875C-AC3831AC2F44}" srcOrd="2" destOrd="0" presId="urn:microsoft.com/office/officeart/2008/layout/HalfCircleOrganizationChart"/>
    <dgm:cxn modelId="{09972614-B777-44E2-A0AF-4C6A614B8506}" type="presParOf" srcId="{5F924570-3958-488C-8532-79C5229987D1}" destId="{77F3287D-44E6-48B4-B479-18BF5DB3376B}" srcOrd="4" destOrd="0" presId="urn:microsoft.com/office/officeart/2008/layout/HalfCircleOrganizationChart"/>
    <dgm:cxn modelId="{A38D00CC-C5E5-4981-93F4-C77EB6F449D0}" type="presParOf" srcId="{5F924570-3958-488C-8532-79C5229987D1}" destId="{F0D0EB6B-2422-43FA-B76A-291F511519F3}" srcOrd="5" destOrd="0" presId="urn:microsoft.com/office/officeart/2008/layout/HalfCircleOrganizationChart"/>
    <dgm:cxn modelId="{1C37B12B-491B-4828-B932-83DF66155EAD}" type="presParOf" srcId="{F0D0EB6B-2422-43FA-B76A-291F511519F3}" destId="{A36BA2CA-DE55-41ED-A688-3D9F0AD529B8}" srcOrd="0" destOrd="0" presId="urn:microsoft.com/office/officeart/2008/layout/HalfCircleOrganizationChart"/>
    <dgm:cxn modelId="{5ED1A6B3-87F9-4166-80C6-0E1E486F40F1}" type="presParOf" srcId="{A36BA2CA-DE55-41ED-A688-3D9F0AD529B8}" destId="{1EEF869A-51DF-4B3B-B769-26289C097696}" srcOrd="0" destOrd="0" presId="urn:microsoft.com/office/officeart/2008/layout/HalfCircleOrganizationChart"/>
    <dgm:cxn modelId="{E51C591D-A4F0-429B-8BDD-4239DC974D4A}" type="presParOf" srcId="{A36BA2CA-DE55-41ED-A688-3D9F0AD529B8}" destId="{C4638E31-E5FF-4FC4-8E36-7C7C5CEA40FE}" srcOrd="1" destOrd="0" presId="urn:microsoft.com/office/officeart/2008/layout/HalfCircleOrganizationChart"/>
    <dgm:cxn modelId="{6C562DBC-44A5-48C6-ABBD-52F00D385CBC}" type="presParOf" srcId="{A36BA2CA-DE55-41ED-A688-3D9F0AD529B8}" destId="{78A629F9-EC61-4EA3-A0A6-FE3CA0907F21}" srcOrd="2" destOrd="0" presId="urn:microsoft.com/office/officeart/2008/layout/HalfCircleOrganizationChart"/>
    <dgm:cxn modelId="{E31FCB57-BB3E-4A24-9FA4-57BF052B89DC}" type="presParOf" srcId="{A36BA2CA-DE55-41ED-A688-3D9F0AD529B8}" destId="{695647C6-6454-438E-B932-E7B260EA26FC}" srcOrd="3" destOrd="0" presId="urn:microsoft.com/office/officeart/2008/layout/HalfCircleOrganizationChart"/>
    <dgm:cxn modelId="{9F571CC2-8BB4-4239-BECD-5DAAA1B0A16B}" type="presParOf" srcId="{F0D0EB6B-2422-43FA-B76A-291F511519F3}" destId="{F16F1749-9DB5-4B9B-B14D-7B5F6365DC18}" srcOrd="1" destOrd="0" presId="urn:microsoft.com/office/officeart/2008/layout/HalfCircleOrganizationChart"/>
    <dgm:cxn modelId="{ED9C3114-1735-45BC-9D45-18110080D101}" type="presParOf" srcId="{F16F1749-9DB5-4B9B-B14D-7B5F6365DC18}" destId="{F6660D74-A705-47A3-9556-D4BFE3EFE830}" srcOrd="0" destOrd="0" presId="urn:microsoft.com/office/officeart/2008/layout/HalfCircleOrganizationChart"/>
    <dgm:cxn modelId="{36421885-2FCE-4A7F-A06D-3C0F72028D11}" type="presParOf" srcId="{F16F1749-9DB5-4B9B-B14D-7B5F6365DC18}" destId="{43DFCEDB-0A9C-4DA5-BB09-CE4BB7D6763A}" srcOrd="1" destOrd="0" presId="urn:microsoft.com/office/officeart/2008/layout/HalfCircleOrganizationChart"/>
    <dgm:cxn modelId="{36E9FF54-9901-41B3-8E32-C0E9F3B56C64}" type="presParOf" srcId="{43DFCEDB-0A9C-4DA5-BB09-CE4BB7D6763A}" destId="{D580A741-886E-48C5-BB12-61E80385838B}" srcOrd="0" destOrd="0" presId="urn:microsoft.com/office/officeart/2008/layout/HalfCircleOrganizationChart"/>
    <dgm:cxn modelId="{DFD066D9-7BC4-460F-B59C-05AA3A721E6F}" type="presParOf" srcId="{D580A741-886E-48C5-BB12-61E80385838B}" destId="{334077B8-9D95-40DB-B499-8857F091C97B}" srcOrd="0" destOrd="0" presId="urn:microsoft.com/office/officeart/2008/layout/HalfCircleOrganizationChart"/>
    <dgm:cxn modelId="{5A48A3FA-5556-48D6-B0F3-2E6F1510E25F}" type="presParOf" srcId="{D580A741-886E-48C5-BB12-61E80385838B}" destId="{1CC9A7AB-2FED-4E12-BD2C-0F439DE88152}" srcOrd="1" destOrd="0" presId="urn:microsoft.com/office/officeart/2008/layout/HalfCircleOrganizationChart"/>
    <dgm:cxn modelId="{ACBD8C6C-48E8-4930-8E64-6DED9E859EDA}" type="presParOf" srcId="{D580A741-886E-48C5-BB12-61E80385838B}" destId="{17398F84-7946-4E9B-8E62-DC0AC02D366A}" srcOrd="2" destOrd="0" presId="urn:microsoft.com/office/officeart/2008/layout/HalfCircleOrganizationChart"/>
    <dgm:cxn modelId="{1F618EAF-4473-4F37-8F95-8A0FFAA9F2A0}" type="presParOf" srcId="{D580A741-886E-48C5-BB12-61E80385838B}" destId="{3E39ED8B-9483-4EC6-B2E4-C8A2A4FB6C48}" srcOrd="3" destOrd="0" presId="urn:microsoft.com/office/officeart/2008/layout/HalfCircleOrganizationChart"/>
    <dgm:cxn modelId="{34C67114-49B9-4371-9ED9-139CAC44E3DA}" type="presParOf" srcId="{43DFCEDB-0A9C-4DA5-BB09-CE4BB7D6763A}" destId="{70B819C2-5296-4F79-8406-7274B8CD7982}" srcOrd="1" destOrd="0" presId="urn:microsoft.com/office/officeart/2008/layout/HalfCircleOrganizationChart"/>
    <dgm:cxn modelId="{9C7E67AC-95D3-44A0-A283-D35B85E7DE82}" type="presParOf" srcId="{43DFCEDB-0A9C-4DA5-BB09-CE4BB7D6763A}" destId="{9DCB4E19-E6D5-4093-B6CF-134F96B1BC66}" srcOrd="2" destOrd="0" presId="urn:microsoft.com/office/officeart/2008/layout/HalfCircleOrganizationChart"/>
    <dgm:cxn modelId="{F6213195-F3EF-482D-A547-F89E43FC07B2}" type="presParOf" srcId="{F0D0EB6B-2422-43FA-B76A-291F511519F3}" destId="{2B4F3EC0-7090-4CC0-906B-6738D57E2EA2}" srcOrd="2" destOrd="0" presId="urn:microsoft.com/office/officeart/2008/layout/HalfCircleOrganizationChart"/>
    <dgm:cxn modelId="{5F7C383B-FCBE-46E0-9CD1-CA88E6167951}" type="presParOf" srcId="{2B4F3EC0-7090-4CC0-906B-6738D57E2EA2}" destId="{08A93E64-35E1-4281-B4CB-793DB4188395}" srcOrd="0" destOrd="0" presId="urn:microsoft.com/office/officeart/2008/layout/HalfCircleOrganizationChart"/>
    <dgm:cxn modelId="{BFDA6E39-8D0A-4079-ADC8-DB77088CAADA}" type="presParOf" srcId="{2B4F3EC0-7090-4CC0-906B-6738D57E2EA2}" destId="{E861B8B3-7DF7-4422-A43D-96A118E0D717}" srcOrd="1" destOrd="0" presId="urn:microsoft.com/office/officeart/2008/layout/HalfCircleOrganizationChart"/>
    <dgm:cxn modelId="{9AA71B64-B159-4B2B-962E-FDC080E7FEA4}" type="presParOf" srcId="{E861B8B3-7DF7-4422-A43D-96A118E0D717}" destId="{063CFB0D-F6D7-451A-9DB1-DCEDE027FE5A}" srcOrd="0" destOrd="0" presId="urn:microsoft.com/office/officeart/2008/layout/HalfCircleOrganizationChart"/>
    <dgm:cxn modelId="{50D016E7-A118-45BC-B287-4AC85EBAAF33}" type="presParOf" srcId="{063CFB0D-F6D7-451A-9DB1-DCEDE027FE5A}" destId="{34617E13-02B9-4232-A6BA-FB2DCCA72E46}" srcOrd="0" destOrd="0" presId="urn:microsoft.com/office/officeart/2008/layout/HalfCircleOrganizationChart"/>
    <dgm:cxn modelId="{E54213E5-DB7C-4A92-9381-D29C6B501E3F}" type="presParOf" srcId="{063CFB0D-F6D7-451A-9DB1-DCEDE027FE5A}" destId="{0AA29712-16F8-4798-ADD6-39F6BD29CCC4}" srcOrd="1" destOrd="0" presId="urn:microsoft.com/office/officeart/2008/layout/HalfCircleOrganizationChart"/>
    <dgm:cxn modelId="{EAE55173-9B93-49D4-AE82-D01F94644C8B}" type="presParOf" srcId="{063CFB0D-F6D7-451A-9DB1-DCEDE027FE5A}" destId="{1B33EBC6-5A49-4EB5-A406-AC4A97E1186B}" srcOrd="2" destOrd="0" presId="urn:microsoft.com/office/officeart/2008/layout/HalfCircleOrganizationChart"/>
    <dgm:cxn modelId="{A1813495-156D-445D-B682-E35C51F46184}" type="presParOf" srcId="{063CFB0D-F6D7-451A-9DB1-DCEDE027FE5A}" destId="{BFA6C967-C8E4-4120-B3AB-F895CF6D2B1A}" srcOrd="3" destOrd="0" presId="urn:microsoft.com/office/officeart/2008/layout/HalfCircleOrganizationChart"/>
    <dgm:cxn modelId="{8742A35E-A119-496B-9081-247DB3906530}" type="presParOf" srcId="{E861B8B3-7DF7-4422-A43D-96A118E0D717}" destId="{0B2A9143-774B-4C9B-8772-F9C27BFDB689}" srcOrd="1" destOrd="0" presId="urn:microsoft.com/office/officeart/2008/layout/HalfCircleOrganizationChart"/>
    <dgm:cxn modelId="{DE168F56-1C83-4D8E-8559-6A55DCA5136F}" type="presParOf" srcId="{E861B8B3-7DF7-4422-A43D-96A118E0D717}" destId="{7471CDDC-73DF-4E85-A8CB-92DE79660D92}" srcOrd="2" destOrd="0" presId="urn:microsoft.com/office/officeart/2008/layout/HalfCircleOrganizationChart"/>
    <dgm:cxn modelId="{8DFA4114-3BA2-484D-9E97-CBA7205D22EF}" type="presParOf" srcId="{B22B997E-F9B2-47A3-94B1-65712E83F35A}" destId="{6CD9A103-7E7F-4FA5-97AC-65C2BCC99D07}" srcOrd="2" destOrd="0" presId="urn:microsoft.com/office/officeart/2008/layout/HalfCircleOrganizationChart"/>
    <dgm:cxn modelId="{13FEE79D-A893-4A73-AD6D-D1690BAED9DD}" type="presParOf" srcId="{09D11025-A7CB-4909-A48E-8C2A5E1F1CA2}" destId="{96E2FDCC-04EF-473F-A6E9-4D61A070C21B}" srcOrd="2" destOrd="0" presId="urn:microsoft.com/office/officeart/2008/layout/HalfCircleOrganizationChart"/>
    <dgm:cxn modelId="{85EBA7A9-6C25-4E0A-AC92-E12BEC4EEFE1}" type="presParOf" srcId="{09D11025-A7CB-4909-A48E-8C2A5E1F1CA2}" destId="{228774E4-4067-4B72-B85F-73A14E794112}" srcOrd="3" destOrd="0" presId="urn:microsoft.com/office/officeart/2008/layout/HalfCircleOrganizationChart"/>
    <dgm:cxn modelId="{A73D3CEE-9FA7-438E-9E7A-BF46128E070A}" type="presParOf" srcId="{228774E4-4067-4B72-B85F-73A14E794112}" destId="{4A29B5A0-12F8-488C-A09C-AF10BA934D20}" srcOrd="0" destOrd="0" presId="urn:microsoft.com/office/officeart/2008/layout/HalfCircleOrganizationChart"/>
    <dgm:cxn modelId="{5EDF4FA3-630F-45A3-BF18-CB29EE537950}" type="presParOf" srcId="{4A29B5A0-12F8-488C-A09C-AF10BA934D20}" destId="{FF98A1D9-0E5A-4EEC-82C9-880C8DD5D0C8}" srcOrd="0" destOrd="0" presId="urn:microsoft.com/office/officeart/2008/layout/HalfCircleOrganizationChart"/>
    <dgm:cxn modelId="{AEE3496B-2C0D-49C9-9719-28741DB8AE39}" type="presParOf" srcId="{4A29B5A0-12F8-488C-A09C-AF10BA934D20}" destId="{35A7F23F-AB49-4A68-BC66-37EFBA931CF9}" srcOrd="1" destOrd="0" presId="urn:microsoft.com/office/officeart/2008/layout/HalfCircleOrganizationChart"/>
    <dgm:cxn modelId="{9B5D6750-7E84-44E4-B5EA-F9A22482FF1D}" type="presParOf" srcId="{4A29B5A0-12F8-488C-A09C-AF10BA934D20}" destId="{0641E7BC-7FB2-47C4-A379-326811F06D18}" srcOrd="2" destOrd="0" presId="urn:microsoft.com/office/officeart/2008/layout/HalfCircleOrganizationChart"/>
    <dgm:cxn modelId="{82AA95AD-5981-4A05-A16F-BA98CFFB248E}" type="presParOf" srcId="{4A29B5A0-12F8-488C-A09C-AF10BA934D20}" destId="{E30818AF-4CD5-4BE9-934B-4B292C138DF0}" srcOrd="3" destOrd="0" presId="urn:microsoft.com/office/officeart/2008/layout/HalfCircleOrganizationChart"/>
    <dgm:cxn modelId="{3212778F-C7A3-462B-8522-FC98A8ABC1AF}" type="presParOf" srcId="{228774E4-4067-4B72-B85F-73A14E794112}" destId="{98CA9A6F-03EE-4DDC-BDBF-EDF089109BF4}" srcOrd="1" destOrd="0" presId="urn:microsoft.com/office/officeart/2008/layout/HalfCircleOrganizationChart"/>
    <dgm:cxn modelId="{39FF8566-5E60-487D-86B9-9D2EBBCCC7EE}" type="presParOf" srcId="{98CA9A6F-03EE-4DDC-BDBF-EDF089109BF4}" destId="{C16B288C-C334-4849-BD77-C52831E89D5D}" srcOrd="0" destOrd="0" presId="urn:microsoft.com/office/officeart/2008/layout/HalfCircleOrganizationChart"/>
    <dgm:cxn modelId="{A645F7F1-0C6F-49A3-AEED-D408B98FB1CC}" type="presParOf" srcId="{98CA9A6F-03EE-4DDC-BDBF-EDF089109BF4}" destId="{571A88DE-F4F5-4A21-979C-48CEDA57D2E3}" srcOrd="1" destOrd="0" presId="urn:microsoft.com/office/officeart/2008/layout/HalfCircleOrganizationChart"/>
    <dgm:cxn modelId="{11378905-E8CB-42DD-A964-6B61943D251F}" type="presParOf" srcId="{571A88DE-F4F5-4A21-979C-48CEDA57D2E3}" destId="{9220AD7B-17C4-488A-A517-124E619C0F87}" srcOrd="0" destOrd="0" presId="urn:microsoft.com/office/officeart/2008/layout/HalfCircleOrganizationChart"/>
    <dgm:cxn modelId="{AC55927C-EC84-4B29-80DA-48BB41B3AD6E}" type="presParOf" srcId="{9220AD7B-17C4-488A-A517-124E619C0F87}" destId="{2F33FBB6-6D06-4449-A56F-3B813A4CFD9D}" srcOrd="0" destOrd="0" presId="urn:microsoft.com/office/officeart/2008/layout/HalfCircleOrganizationChart"/>
    <dgm:cxn modelId="{1DE5892C-F085-49FB-8017-FF1ABB545875}" type="presParOf" srcId="{9220AD7B-17C4-488A-A517-124E619C0F87}" destId="{1A831B0A-0AAF-403E-8C47-1113C62C88DB}" srcOrd="1" destOrd="0" presId="urn:microsoft.com/office/officeart/2008/layout/HalfCircleOrganizationChart"/>
    <dgm:cxn modelId="{4985BAB4-C7AA-4DAF-923A-591C257D22E0}" type="presParOf" srcId="{9220AD7B-17C4-488A-A517-124E619C0F87}" destId="{3F6400F9-75D4-4D14-8244-2FC2CF0C5812}" srcOrd="2" destOrd="0" presId="urn:microsoft.com/office/officeart/2008/layout/HalfCircleOrganizationChart"/>
    <dgm:cxn modelId="{4D801F51-9D0B-4C45-8C4E-B986FE8D2E98}" type="presParOf" srcId="{9220AD7B-17C4-488A-A517-124E619C0F87}" destId="{E34A848D-1CC3-4059-8957-4CC47D91395C}" srcOrd="3" destOrd="0" presId="urn:microsoft.com/office/officeart/2008/layout/HalfCircleOrganizationChart"/>
    <dgm:cxn modelId="{3040B4F5-C1DC-4AF6-97BF-43E16066EC87}" type="presParOf" srcId="{571A88DE-F4F5-4A21-979C-48CEDA57D2E3}" destId="{71CE5B53-0895-433D-970C-B8892105131E}" srcOrd="1" destOrd="0" presId="urn:microsoft.com/office/officeart/2008/layout/HalfCircleOrganizationChart"/>
    <dgm:cxn modelId="{E96EE1FD-CC60-4C85-A443-F58156E483AF}" type="presParOf" srcId="{571A88DE-F4F5-4A21-979C-48CEDA57D2E3}" destId="{2A1A6F11-1660-4460-B0E9-93F6906818FD}" srcOrd="2" destOrd="0" presId="urn:microsoft.com/office/officeart/2008/layout/HalfCircleOrganizationChart"/>
    <dgm:cxn modelId="{867E2832-E144-40FA-BC7F-22EDD20417B3}" type="presParOf" srcId="{228774E4-4067-4B72-B85F-73A14E794112}" destId="{7116E62C-AC00-41E5-874B-35854400B7C6}" srcOrd="2" destOrd="0" presId="urn:microsoft.com/office/officeart/2008/layout/HalfCircleOrganizationChart"/>
    <dgm:cxn modelId="{9A780B28-C15B-41AB-9448-975B64A31DD8}" type="presParOf" srcId="{B7F47E85-73FB-4FA7-8715-E36CF6F88605}" destId="{744B746A-D420-4E37-BFE4-2CA729CEE5BA}" srcOrd="2" destOrd="0" presId="urn:microsoft.com/office/officeart/2008/layout/HalfCircleOrganizationChart"/>
    <dgm:cxn modelId="{F954028C-0C33-408C-B965-D714E091261D}" type="presParOf" srcId="{B6091B33-C6F1-47B2-AA1C-1DEE975A577F}" destId="{75A83491-E552-489B-A041-9F37F6BE5FAC}" srcOrd="2" destOrd="0" presId="urn:microsoft.com/office/officeart/2008/layout/HalfCircleOrganizationChart"/>
  </dgm:cxnLst>
  <dgm:bg/>
  <dgm:whole>
    <a:effectLst>
      <a:reflection endPos="65000" dist="50800" dir="5400000" sy="-100000" algn="bl" rotWithShape="0"/>
    </a:effectLst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6B288C-C334-4849-BD77-C52831E89D5D}">
      <dsp:nvSpPr>
        <dsp:cNvPr id="0" name=""/>
        <dsp:cNvSpPr/>
      </dsp:nvSpPr>
      <dsp:spPr>
        <a:xfrm>
          <a:off x="8341272" y="3889909"/>
          <a:ext cx="580218" cy="3763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6362"/>
              </a:lnTo>
              <a:lnTo>
                <a:pt x="580218" y="376362"/>
              </a:lnTo>
            </a:path>
          </a:pathLst>
        </a:custGeom>
        <a:noFill/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E2FDCC-04EF-473F-A6E9-4D61A070C21B}">
      <dsp:nvSpPr>
        <dsp:cNvPr id="0" name=""/>
        <dsp:cNvSpPr/>
      </dsp:nvSpPr>
      <dsp:spPr>
        <a:xfrm>
          <a:off x="6619414" y="1962915"/>
          <a:ext cx="1721857" cy="2634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726"/>
              </a:lnTo>
              <a:lnTo>
                <a:pt x="1721857" y="131726"/>
              </a:lnTo>
              <a:lnTo>
                <a:pt x="1721857" y="263453"/>
              </a:lnTo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A93E64-35E1-4281-B4CB-793DB4188395}">
      <dsp:nvSpPr>
        <dsp:cNvPr id="0" name=""/>
        <dsp:cNvSpPr/>
      </dsp:nvSpPr>
      <dsp:spPr>
        <a:xfrm>
          <a:off x="6292211" y="4445018"/>
          <a:ext cx="520634" cy="376362"/>
        </a:xfrm>
        <a:custGeom>
          <a:avLst/>
          <a:gdLst/>
          <a:ahLst/>
          <a:cxnLst/>
          <a:rect l="0" t="0" r="0" b="0"/>
          <a:pathLst>
            <a:path>
              <a:moveTo>
                <a:pt x="520634" y="0"/>
              </a:moveTo>
              <a:lnTo>
                <a:pt x="520634" y="376362"/>
              </a:lnTo>
              <a:lnTo>
                <a:pt x="0" y="376362"/>
              </a:lnTo>
            </a:path>
          </a:pathLst>
        </a:custGeom>
        <a:noFill/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660D74-A705-47A3-9556-D4BFE3EFE830}">
      <dsp:nvSpPr>
        <dsp:cNvPr id="0" name=""/>
        <dsp:cNvSpPr/>
      </dsp:nvSpPr>
      <dsp:spPr>
        <a:xfrm>
          <a:off x="6812845" y="4445018"/>
          <a:ext cx="577088" cy="12670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7086"/>
              </a:lnTo>
              <a:lnTo>
                <a:pt x="577088" y="1267086"/>
              </a:lnTo>
            </a:path>
          </a:pathLst>
        </a:custGeom>
        <a:noFill/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F3287D-44E6-48B4-B479-18BF5DB3376B}">
      <dsp:nvSpPr>
        <dsp:cNvPr id="0" name=""/>
        <dsp:cNvSpPr/>
      </dsp:nvSpPr>
      <dsp:spPr>
        <a:xfrm>
          <a:off x="4887125" y="2853639"/>
          <a:ext cx="1925720" cy="2634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726"/>
              </a:lnTo>
              <a:lnTo>
                <a:pt x="1925720" y="131726"/>
              </a:lnTo>
              <a:lnTo>
                <a:pt x="1925720" y="263453"/>
              </a:lnTo>
            </a:path>
          </a:pathLst>
        </a:custGeom>
        <a:noFill/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0330AC-7011-46FC-A702-30422E376546}">
      <dsp:nvSpPr>
        <dsp:cNvPr id="0" name=""/>
        <dsp:cNvSpPr/>
      </dsp:nvSpPr>
      <dsp:spPr>
        <a:xfrm>
          <a:off x="4479399" y="3744363"/>
          <a:ext cx="577088" cy="3763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6362"/>
              </a:lnTo>
              <a:lnTo>
                <a:pt x="577088" y="376362"/>
              </a:lnTo>
            </a:path>
          </a:pathLst>
        </a:custGeom>
        <a:noFill/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E9630C-2B00-431F-B43C-4DB060F1734A}">
      <dsp:nvSpPr>
        <dsp:cNvPr id="0" name=""/>
        <dsp:cNvSpPr/>
      </dsp:nvSpPr>
      <dsp:spPr>
        <a:xfrm>
          <a:off x="4479399" y="2853639"/>
          <a:ext cx="407725" cy="263453"/>
        </a:xfrm>
        <a:custGeom>
          <a:avLst/>
          <a:gdLst/>
          <a:ahLst/>
          <a:cxnLst/>
          <a:rect l="0" t="0" r="0" b="0"/>
          <a:pathLst>
            <a:path>
              <a:moveTo>
                <a:pt x="407725" y="0"/>
              </a:moveTo>
              <a:lnTo>
                <a:pt x="407725" y="131726"/>
              </a:lnTo>
              <a:lnTo>
                <a:pt x="0" y="131726"/>
              </a:lnTo>
              <a:lnTo>
                <a:pt x="0" y="263453"/>
              </a:lnTo>
            </a:path>
          </a:pathLst>
        </a:custGeom>
        <a:noFill/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37041D-D64C-49DC-9176-9AF6535DB9CF}">
      <dsp:nvSpPr>
        <dsp:cNvPr id="0" name=""/>
        <dsp:cNvSpPr/>
      </dsp:nvSpPr>
      <dsp:spPr>
        <a:xfrm>
          <a:off x="2961404" y="2853639"/>
          <a:ext cx="1925720" cy="263453"/>
        </a:xfrm>
        <a:custGeom>
          <a:avLst/>
          <a:gdLst/>
          <a:ahLst/>
          <a:cxnLst/>
          <a:rect l="0" t="0" r="0" b="0"/>
          <a:pathLst>
            <a:path>
              <a:moveTo>
                <a:pt x="1925720" y="0"/>
              </a:moveTo>
              <a:lnTo>
                <a:pt x="1925720" y="131726"/>
              </a:lnTo>
              <a:lnTo>
                <a:pt x="0" y="131726"/>
              </a:lnTo>
              <a:lnTo>
                <a:pt x="0" y="263453"/>
              </a:lnTo>
            </a:path>
          </a:pathLst>
        </a:custGeom>
        <a:noFill/>
        <a:ln w="952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8D2060-1046-45F6-938A-53EB5B22DA23}">
      <dsp:nvSpPr>
        <dsp:cNvPr id="0" name=""/>
        <dsp:cNvSpPr/>
      </dsp:nvSpPr>
      <dsp:spPr>
        <a:xfrm>
          <a:off x="4887125" y="1962915"/>
          <a:ext cx="1732289" cy="263453"/>
        </a:xfrm>
        <a:custGeom>
          <a:avLst/>
          <a:gdLst/>
          <a:ahLst/>
          <a:cxnLst/>
          <a:rect l="0" t="0" r="0" b="0"/>
          <a:pathLst>
            <a:path>
              <a:moveTo>
                <a:pt x="1732289" y="0"/>
              </a:moveTo>
              <a:lnTo>
                <a:pt x="1732289" y="131726"/>
              </a:lnTo>
              <a:lnTo>
                <a:pt x="0" y="131726"/>
              </a:lnTo>
              <a:lnTo>
                <a:pt x="0" y="263453"/>
              </a:lnTo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518B99-3319-4C23-A044-3A350F67977B}">
      <dsp:nvSpPr>
        <dsp:cNvPr id="0" name=""/>
        <dsp:cNvSpPr/>
      </dsp:nvSpPr>
      <dsp:spPr>
        <a:xfrm>
          <a:off x="3623685" y="1072191"/>
          <a:ext cx="2995728" cy="2634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726"/>
              </a:lnTo>
              <a:lnTo>
                <a:pt x="2995728" y="131726"/>
              </a:lnTo>
              <a:lnTo>
                <a:pt x="2995728" y="263453"/>
              </a:lnTo>
            </a:path>
          </a:pathLst>
        </a:cu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D63EEC-10E0-428F-B491-A01B6B0EA7B7}">
      <dsp:nvSpPr>
        <dsp:cNvPr id="0" name=""/>
        <dsp:cNvSpPr/>
      </dsp:nvSpPr>
      <dsp:spPr>
        <a:xfrm>
          <a:off x="2145952" y="1072191"/>
          <a:ext cx="1477733" cy="263453"/>
        </a:xfrm>
        <a:custGeom>
          <a:avLst/>
          <a:gdLst/>
          <a:ahLst/>
          <a:cxnLst/>
          <a:rect l="0" t="0" r="0" b="0"/>
          <a:pathLst>
            <a:path>
              <a:moveTo>
                <a:pt x="1477733" y="0"/>
              </a:moveTo>
              <a:lnTo>
                <a:pt x="1477733" y="131726"/>
              </a:lnTo>
              <a:lnTo>
                <a:pt x="0" y="131726"/>
              </a:lnTo>
              <a:lnTo>
                <a:pt x="0" y="263453"/>
              </a:lnTo>
            </a:path>
          </a:pathLst>
        </a:cu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061FDF-EBF0-407B-BF82-602537D6081A}">
      <dsp:nvSpPr>
        <dsp:cNvPr id="0" name=""/>
        <dsp:cNvSpPr/>
      </dsp:nvSpPr>
      <dsp:spPr>
        <a:xfrm>
          <a:off x="627957" y="1962915"/>
          <a:ext cx="577088" cy="12670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7086"/>
              </a:lnTo>
              <a:lnTo>
                <a:pt x="577088" y="1267086"/>
              </a:lnTo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452528-956E-4771-AAF9-44DA8E06CB60}">
      <dsp:nvSpPr>
        <dsp:cNvPr id="0" name=""/>
        <dsp:cNvSpPr/>
      </dsp:nvSpPr>
      <dsp:spPr>
        <a:xfrm>
          <a:off x="627957" y="1962915"/>
          <a:ext cx="577088" cy="3763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6362"/>
              </a:lnTo>
              <a:lnTo>
                <a:pt x="577088" y="376362"/>
              </a:lnTo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B4C0A7-6A03-4C4B-849E-C02FA8B7C85B}">
      <dsp:nvSpPr>
        <dsp:cNvPr id="0" name=""/>
        <dsp:cNvSpPr/>
      </dsp:nvSpPr>
      <dsp:spPr>
        <a:xfrm>
          <a:off x="627957" y="1072191"/>
          <a:ext cx="2995728" cy="263453"/>
        </a:xfrm>
        <a:custGeom>
          <a:avLst/>
          <a:gdLst/>
          <a:ahLst/>
          <a:cxnLst/>
          <a:rect l="0" t="0" r="0" b="0"/>
          <a:pathLst>
            <a:path>
              <a:moveTo>
                <a:pt x="2995728" y="0"/>
              </a:moveTo>
              <a:lnTo>
                <a:pt x="2995728" y="131726"/>
              </a:lnTo>
              <a:lnTo>
                <a:pt x="0" y="131726"/>
              </a:lnTo>
              <a:lnTo>
                <a:pt x="0" y="263453"/>
              </a:lnTo>
            </a:path>
          </a:pathLst>
        </a:custGeom>
        <a:noFill/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DEB03C-B605-45A9-B19E-903F0AA1F024}">
      <dsp:nvSpPr>
        <dsp:cNvPr id="0" name=""/>
        <dsp:cNvSpPr/>
      </dsp:nvSpPr>
      <dsp:spPr>
        <a:xfrm>
          <a:off x="3310050" y="444920"/>
          <a:ext cx="627270" cy="627270"/>
        </a:xfrm>
        <a:prstGeom prst="arc">
          <a:avLst>
            <a:gd name="adj1" fmla="val 13200000"/>
            <a:gd name="adj2" fmla="val 19200000"/>
          </a:avLst>
        </a:pr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2C1332-9A58-4642-AB25-A08CA434F532}">
      <dsp:nvSpPr>
        <dsp:cNvPr id="0" name=""/>
        <dsp:cNvSpPr/>
      </dsp:nvSpPr>
      <dsp:spPr>
        <a:xfrm>
          <a:off x="3310050" y="444920"/>
          <a:ext cx="627270" cy="627270"/>
        </a:xfrm>
        <a:prstGeom prst="arc">
          <a:avLst>
            <a:gd name="adj1" fmla="val 2400000"/>
            <a:gd name="adj2" fmla="val 8400000"/>
          </a:avLst>
        </a:pr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24DA9A-E70A-48AC-8CAD-02DB89D2787D}">
      <dsp:nvSpPr>
        <dsp:cNvPr id="0" name=""/>
        <dsp:cNvSpPr/>
      </dsp:nvSpPr>
      <dsp:spPr>
        <a:xfrm>
          <a:off x="2996415" y="557829"/>
          <a:ext cx="1254541" cy="401453"/>
        </a:xfrm>
        <a:prstGeom prst="rect">
          <a:avLst/>
        </a:prstGeom>
        <a:noFill/>
        <a:ln w="9525" cap="rnd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smtClean="0">
              <a:effectLst/>
            </a:rPr>
            <a:t>הנהלת הקבוצה</a:t>
          </a:r>
          <a:endParaRPr lang="he-IL" sz="1600" b="1" kern="1200" dirty="0">
            <a:effectLst/>
          </a:endParaRPr>
        </a:p>
      </dsp:txBody>
      <dsp:txXfrm>
        <a:off x="2996415" y="557829"/>
        <a:ext cx="1254541" cy="401453"/>
      </dsp:txXfrm>
    </dsp:sp>
    <dsp:sp modelId="{FFF0AE2D-234C-4191-9671-9AA029EF08A2}">
      <dsp:nvSpPr>
        <dsp:cNvPr id="0" name=""/>
        <dsp:cNvSpPr/>
      </dsp:nvSpPr>
      <dsp:spPr>
        <a:xfrm>
          <a:off x="314322" y="1335644"/>
          <a:ext cx="627270" cy="627270"/>
        </a:xfrm>
        <a:prstGeom prst="arc">
          <a:avLst>
            <a:gd name="adj1" fmla="val 13200000"/>
            <a:gd name="adj2" fmla="val 19200000"/>
          </a:avLst>
        </a:pr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9CC011-07E5-49E8-B08B-15B656E9E683}">
      <dsp:nvSpPr>
        <dsp:cNvPr id="0" name=""/>
        <dsp:cNvSpPr/>
      </dsp:nvSpPr>
      <dsp:spPr>
        <a:xfrm>
          <a:off x="314322" y="1335644"/>
          <a:ext cx="627270" cy="627270"/>
        </a:xfrm>
        <a:prstGeom prst="arc">
          <a:avLst>
            <a:gd name="adj1" fmla="val 2400000"/>
            <a:gd name="adj2" fmla="val 8400000"/>
          </a:avLst>
        </a:pr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8D5E45-7322-467E-9115-2A920C75DBD8}">
      <dsp:nvSpPr>
        <dsp:cNvPr id="0" name=""/>
        <dsp:cNvSpPr/>
      </dsp:nvSpPr>
      <dsp:spPr>
        <a:xfrm>
          <a:off x="687" y="1448553"/>
          <a:ext cx="1254541" cy="401453"/>
        </a:xfrm>
        <a:prstGeom prst="rect">
          <a:avLst/>
        </a:prstGeom>
        <a:noFill/>
        <a:ln w="9525" cap="rnd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/>
            <a:t>מנהל אקדמיה חינוכית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/>
            <a:t>טרביה חאתם</a:t>
          </a:r>
          <a:endParaRPr lang="he-IL" sz="1400" b="1" kern="1200" dirty="0"/>
        </a:p>
      </dsp:txBody>
      <dsp:txXfrm>
        <a:off x="687" y="1448553"/>
        <a:ext cx="1254541" cy="401453"/>
      </dsp:txXfrm>
    </dsp:sp>
    <dsp:sp modelId="{AB538340-799C-4EC1-9103-17D8B62B9A38}">
      <dsp:nvSpPr>
        <dsp:cNvPr id="0" name=""/>
        <dsp:cNvSpPr/>
      </dsp:nvSpPr>
      <dsp:spPr>
        <a:xfrm>
          <a:off x="1129774" y="2226369"/>
          <a:ext cx="627270" cy="627270"/>
        </a:xfrm>
        <a:prstGeom prst="arc">
          <a:avLst>
            <a:gd name="adj1" fmla="val 13200000"/>
            <a:gd name="adj2" fmla="val 19200000"/>
          </a:avLst>
        </a:pr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AAD01C-1F05-45D6-B823-3AFA691D5AB6}">
      <dsp:nvSpPr>
        <dsp:cNvPr id="0" name=""/>
        <dsp:cNvSpPr/>
      </dsp:nvSpPr>
      <dsp:spPr>
        <a:xfrm>
          <a:off x="1129774" y="2226369"/>
          <a:ext cx="627270" cy="627270"/>
        </a:xfrm>
        <a:prstGeom prst="arc">
          <a:avLst>
            <a:gd name="adj1" fmla="val 2400000"/>
            <a:gd name="adj2" fmla="val 8400000"/>
          </a:avLst>
        </a:pr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79FF5D-BE86-49A5-8469-F89D6A010F1C}">
      <dsp:nvSpPr>
        <dsp:cNvPr id="0" name=""/>
        <dsp:cNvSpPr/>
      </dsp:nvSpPr>
      <dsp:spPr>
        <a:xfrm>
          <a:off x="816138" y="2339277"/>
          <a:ext cx="1254541" cy="401453"/>
        </a:xfrm>
        <a:prstGeom prst="rect">
          <a:avLst/>
        </a:prstGeom>
        <a:noFill/>
        <a:ln w="9525" cap="rnd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smtClean="0"/>
            <a:t>מזכיר האקדמיה</a:t>
          </a:r>
          <a:endParaRPr lang="he-IL" sz="1600" b="1" kern="1200" dirty="0"/>
        </a:p>
      </dsp:txBody>
      <dsp:txXfrm>
        <a:off x="816138" y="2339277"/>
        <a:ext cx="1254541" cy="401453"/>
      </dsp:txXfrm>
    </dsp:sp>
    <dsp:sp modelId="{BD7A73CD-F60C-42A1-8A0E-BC5DD6B00B05}">
      <dsp:nvSpPr>
        <dsp:cNvPr id="0" name=""/>
        <dsp:cNvSpPr/>
      </dsp:nvSpPr>
      <dsp:spPr>
        <a:xfrm>
          <a:off x="1129774" y="3117093"/>
          <a:ext cx="627270" cy="627270"/>
        </a:xfrm>
        <a:prstGeom prst="arc">
          <a:avLst>
            <a:gd name="adj1" fmla="val 13200000"/>
            <a:gd name="adj2" fmla="val 19200000"/>
          </a:avLst>
        </a:pr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97EA10-26C4-4AD7-98C9-3B74AE9A102C}">
      <dsp:nvSpPr>
        <dsp:cNvPr id="0" name=""/>
        <dsp:cNvSpPr/>
      </dsp:nvSpPr>
      <dsp:spPr>
        <a:xfrm>
          <a:off x="1129774" y="3117093"/>
          <a:ext cx="627270" cy="627270"/>
        </a:xfrm>
        <a:prstGeom prst="arc">
          <a:avLst>
            <a:gd name="adj1" fmla="val 2400000"/>
            <a:gd name="adj2" fmla="val 8400000"/>
          </a:avLst>
        </a:pr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1AD4A3-0C29-4CAD-9B80-E4B3E238C7D6}">
      <dsp:nvSpPr>
        <dsp:cNvPr id="0" name=""/>
        <dsp:cNvSpPr/>
      </dsp:nvSpPr>
      <dsp:spPr>
        <a:xfrm>
          <a:off x="816138" y="3230002"/>
          <a:ext cx="1254541" cy="401453"/>
        </a:xfrm>
        <a:prstGeom prst="rect">
          <a:avLst/>
        </a:prstGeom>
        <a:noFill/>
        <a:ln w="9525" cap="rnd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smtClean="0"/>
            <a:t>צוות חינוכי	</a:t>
          </a:r>
          <a:endParaRPr lang="he-IL" sz="1600" b="1" kern="1200" dirty="0"/>
        </a:p>
      </dsp:txBody>
      <dsp:txXfrm>
        <a:off x="816138" y="3230002"/>
        <a:ext cx="1254541" cy="401453"/>
      </dsp:txXfrm>
    </dsp:sp>
    <dsp:sp modelId="{245EA403-0EE2-43A1-9A5D-E1545EA052C8}">
      <dsp:nvSpPr>
        <dsp:cNvPr id="0" name=""/>
        <dsp:cNvSpPr/>
      </dsp:nvSpPr>
      <dsp:spPr>
        <a:xfrm>
          <a:off x="1832317" y="1335644"/>
          <a:ext cx="627270" cy="627270"/>
        </a:xfrm>
        <a:prstGeom prst="arc">
          <a:avLst>
            <a:gd name="adj1" fmla="val 13200000"/>
            <a:gd name="adj2" fmla="val 19200000"/>
          </a:avLst>
        </a:pr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5747BB-81B9-4304-81A1-5BF8DA594E0A}">
      <dsp:nvSpPr>
        <dsp:cNvPr id="0" name=""/>
        <dsp:cNvSpPr/>
      </dsp:nvSpPr>
      <dsp:spPr>
        <a:xfrm>
          <a:off x="1832317" y="1335644"/>
          <a:ext cx="627270" cy="627270"/>
        </a:xfrm>
        <a:prstGeom prst="arc">
          <a:avLst>
            <a:gd name="adj1" fmla="val 2400000"/>
            <a:gd name="adj2" fmla="val 8400000"/>
          </a:avLst>
        </a:pr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5C0B55-F15A-494C-AF5E-949EAB350F14}">
      <dsp:nvSpPr>
        <dsp:cNvPr id="0" name=""/>
        <dsp:cNvSpPr/>
      </dsp:nvSpPr>
      <dsp:spPr>
        <a:xfrm>
          <a:off x="1518681" y="1448553"/>
          <a:ext cx="1254541" cy="401453"/>
        </a:xfrm>
        <a:prstGeom prst="rect">
          <a:avLst/>
        </a:prstGeom>
        <a:noFill/>
        <a:ln w="9525" cap="rnd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/>
            <a:t>מנהל מחלקת הנוער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/>
            <a:t>חלאילה אשרף</a:t>
          </a:r>
          <a:endParaRPr lang="he-IL" sz="1400" b="1" kern="1200" dirty="0"/>
        </a:p>
      </dsp:txBody>
      <dsp:txXfrm>
        <a:off x="1518681" y="1448553"/>
        <a:ext cx="1254541" cy="401453"/>
      </dsp:txXfrm>
    </dsp:sp>
    <dsp:sp modelId="{25027FD8-D5F6-4F75-8C06-C6C78448924E}">
      <dsp:nvSpPr>
        <dsp:cNvPr id="0" name=""/>
        <dsp:cNvSpPr/>
      </dsp:nvSpPr>
      <dsp:spPr>
        <a:xfrm>
          <a:off x="6305779" y="1335644"/>
          <a:ext cx="627270" cy="627270"/>
        </a:xfrm>
        <a:prstGeom prst="arc">
          <a:avLst>
            <a:gd name="adj1" fmla="val 13200000"/>
            <a:gd name="adj2" fmla="val 19200000"/>
          </a:avLst>
        </a:pr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EBF73F-CCBA-43E2-B374-C0951C53C217}">
      <dsp:nvSpPr>
        <dsp:cNvPr id="0" name=""/>
        <dsp:cNvSpPr/>
      </dsp:nvSpPr>
      <dsp:spPr>
        <a:xfrm>
          <a:off x="6305779" y="1335644"/>
          <a:ext cx="627270" cy="627270"/>
        </a:xfrm>
        <a:prstGeom prst="arc">
          <a:avLst>
            <a:gd name="adj1" fmla="val 2400000"/>
            <a:gd name="adj2" fmla="val 8400000"/>
          </a:avLst>
        </a:pr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6332E3-3B2D-4430-8B5D-87370839E08F}">
      <dsp:nvSpPr>
        <dsp:cNvPr id="0" name=""/>
        <dsp:cNvSpPr/>
      </dsp:nvSpPr>
      <dsp:spPr>
        <a:xfrm>
          <a:off x="5992143" y="1448553"/>
          <a:ext cx="1254541" cy="401453"/>
        </a:xfrm>
        <a:prstGeom prst="rect">
          <a:avLst/>
        </a:prstGeom>
        <a:noFill/>
        <a:ln w="9525" cap="rnd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smtClean="0"/>
            <a:t>מנהל מקצועי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smtClean="0"/>
            <a:t>אימן אבו יונס</a:t>
          </a:r>
          <a:endParaRPr lang="he-IL" sz="1400" b="1" kern="1200" dirty="0"/>
        </a:p>
      </dsp:txBody>
      <dsp:txXfrm>
        <a:off x="5992143" y="1448553"/>
        <a:ext cx="1254541" cy="401453"/>
      </dsp:txXfrm>
    </dsp:sp>
    <dsp:sp modelId="{903F5613-BB15-4B8E-8353-5852B4C9BBE2}">
      <dsp:nvSpPr>
        <dsp:cNvPr id="0" name=""/>
        <dsp:cNvSpPr/>
      </dsp:nvSpPr>
      <dsp:spPr>
        <a:xfrm>
          <a:off x="4573489" y="2226369"/>
          <a:ext cx="627270" cy="627270"/>
        </a:xfrm>
        <a:prstGeom prst="arc">
          <a:avLst>
            <a:gd name="adj1" fmla="val 13200000"/>
            <a:gd name="adj2" fmla="val 19200000"/>
          </a:avLst>
        </a:pr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FB2634-F84B-49EE-89C1-0E6CE98282C3}">
      <dsp:nvSpPr>
        <dsp:cNvPr id="0" name=""/>
        <dsp:cNvSpPr/>
      </dsp:nvSpPr>
      <dsp:spPr>
        <a:xfrm>
          <a:off x="4573489" y="2226369"/>
          <a:ext cx="627270" cy="627270"/>
        </a:xfrm>
        <a:prstGeom prst="arc">
          <a:avLst>
            <a:gd name="adj1" fmla="val 2400000"/>
            <a:gd name="adj2" fmla="val 8400000"/>
          </a:avLst>
        </a:pr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6954E3-069D-48A1-AA31-8AF471BFAD17}">
      <dsp:nvSpPr>
        <dsp:cNvPr id="0" name=""/>
        <dsp:cNvSpPr/>
      </dsp:nvSpPr>
      <dsp:spPr>
        <a:xfrm>
          <a:off x="4259854" y="2339277"/>
          <a:ext cx="1254541" cy="401453"/>
        </a:xfrm>
        <a:prstGeom prst="rect">
          <a:avLst/>
        </a:prstGeom>
        <a:noFill/>
        <a:ln w="9525" cap="rnd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smtClean="0"/>
            <a:t>צוות מקצועי</a:t>
          </a:r>
          <a:endParaRPr lang="he-IL" sz="1600" b="1" kern="1200" dirty="0"/>
        </a:p>
      </dsp:txBody>
      <dsp:txXfrm>
        <a:off x="4259854" y="2339277"/>
        <a:ext cx="1254541" cy="401453"/>
      </dsp:txXfrm>
    </dsp:sp>
    <dsp:sp modelId="{62697E2E-6284-4BA2-AF6D-7336914419C5}">
      <dsp:nvSpPr>
        <dsp:cNvPr id="0" name=""/>
        <dsp:cNvSpPr/>
      </dsp:nvSpPr>
      <dsp:spPr>
        <a:xfrm>
          <a:off x="2647768" y="3117093"/>
          <a:ext cx="627270" cy="627270"/>
        </a:xfrm>
        <a:prstGeom prst="arc">
          <a:avLst>
            <a:gd name="adj1" fmla="val 13200000"/>
            <a:gd name="adj2" fmla="val 19200000"/>
          </a:avLst>
        </a:pr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3CEB4F-2A2E-4F0C-B231-FE6A1973E3C6}">
      <dsp:nvSpPr>
        <dsp:cNvPr id="0" name=""/>
        <dsp:cNvSpPr/>
      </dsp:nvSpPr>
      <dsp:spPr>
        <a:xfrm>
          <a:off x="2647768" y="3117093"/>
          <a:ext cx="627270" cy="627270"/>
        </a:xfrm>
        <a:prstGeom prst="arc">
          <a:avLst>
            <a:gd name="adj1" fmla="val 2400000"/>
            <a:gd name="adj2" fmla="val 8400000"/>
          </a:avLst>
        </a:pr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43B936-A2AC-42F1-9942-BE79AF50A773}">
      <dsp:nvSpPr>
        <dsp:cNvPr id="0" name=""/>
        <dsp:cNvSpPr/>
      </dsp:nvSpPr>
      <dsp:spPr>
        <a:xfrm>
          <a:off x="2334133" y="3230002"/>
          <a:ext cx="1254541" cy="401453"/>
        </a:xfrm>
        <a:prstGeom prst="rect">
          <a:avLst/>
        </a:prstGeom>
        <a:noFill/>
        <a:ln w="9525" cap="rnd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smtClean="0"/>
            <a:t>צוות קבוצת נערים א'</a:t>
          </a:r>
          <a:endParaRPr lang="he-IL" sz="1600" b="1" kern="1200" dirty="0"/>
        </a:p>
      </dsp:txBody>
      <dsp:txXfrm>
        <a:off x="2334133" y="3230002"/>
        <a:ext cx="1254541" cy="401453"/>
      </dsp:txXfrm>
    </dsp:sp>
    <dsp:sp modelId="{60A0B0AF-1455-4ABD-86AD-DDF1402D99D3}">
      <dsp:nvSpPr>
        <dsp:cNvPr id="0" name=""/>
        <dsp:cNvSpPr/>
      </dsp:nvSpPr>
      <dsp:spPr>
        <a:xfrm>
          <a:off x="4165763" y="3117093"/>
          <a:ext cx="627270" cy="627270"/>
        </a:xfrm>
        <a:prstGeom prst="arc">
          <a:avLst>
            <a:gd name="adj1" fmla="val 13200000"/>
            <a:gd name="adj2" fmla="val 19200000"/>
          </a:avLst>
        </a:pr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25F874-A966-46AD-B2F7-C62CA86A1CFD}">
      <dsp:nvSpPr>
        <dsp:cNvPr id="0" name=""/>
        <dsp:cNvSpPr/>
      </dsp:nvSpPr>
      <dsp:spPr>
        <a:xfrm>
          <a:off x="4165763" y="3117093"/>
          <a:ext cx="627270" cy="627270"/>
        </a:xfrm>
        <a:prstGeom prst="arc">
          <a:avLst>
            <a:gd name="adj1" fmla="val 2400000"/>
            <a:gd name="adj2" fmla="val 8400000"/>
          </a:avLst>
        </a:pr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365B91-FAAC-485D-B024-54B51C6D5272}">
      <dsp:nvSpPr>
        <dsp:cNvPr id="0" name=""/>
        <dsp:cNvSpPr/>
      </dsp:nvSpPr>
      <dsp:spPr>
        <a:xfrm>
          <a:off x="3852128" y="3230002"/>
          <a:ext cx="1254541" cy="401453"/>
        </a:xfrm>
        <a:prstGeom prst="rect">
          <a:avLst/>
        </a:prstGeom>
        <a:noFill/>
        <a:ln w="9525" cap="rnd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dirty="0" smtClean="0"/>
            <a:t>צוות קבוצת הנוער</a:t>
          </a:r>
          <a:endParaRPr lang="he-IL" sz="1600" b="1" kern="1200" dirty="0"/>
        </a:p>
      </dsp:txBody>
      <dsp:txXfrm>
        <a:off x="3852128" y="3230002"/>
        <a:ext cx="1254541" cy="401453"/>
      </dsp:txXfrm>
    </dsp:sp>
    <dsp:sp modelId="{98D6FFDF-6032-404A-BF7B-EAEC8437C383}">
      <dsp:nvSpPr>
        <dsp:cNvPr id="0" name=""/>
        <dsp:cNvSpPr/>
      </dsp:nvSpPr>
      <dsp:spPr>
        <a:xfrm>
          <a:off x="4981215" y="4007817"/>
          <a:ext cx="627270" cy="627270"/>
        </a:xfrm>
        <a:prstGeom prst="arc">
          <a:avLst>
            <a:gd name="adj1" fmla="val 13200000"/>
            <a:gd name="adj2" fmla="val 19200000"/>
          </a:avLst>
        </a:pr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BEF152-F2CC-471F-BFA4-0438D9B70FB7}">
      <dsp:nvSpPr>
        <dsp:cNvPr id="0" name=""/>
        <dsp:cNvSpPr/>
      </dsp:nvSpPr>
      <dsp:spPr>
        <a:xfrm>
          <a:off x="4981215" y="4007817"/>
          <a:ext cx="627270" cy="627270"/>
        </a:xfrm>
        <a:prstGeom prst="arc">
          <a:avLst>
            <a:gd name="adj1" fmla="val 2400000"/>
            <a:gd name="adj2" fmla="val 8400000"/>
          </a:avLst>
        </a:pr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291418-DDDC-4F76-A58B-EE215F61FBD9}">
      <dsp:nvSpPr>
        <dsp:cNvPr id="0" name=""/>
        <dsp:cNvSpPr/>
      </dsp:nvSpPr>
      <dsp:spPr>
        <a:xfrm>
          <a:off x="4667580" y="4120726"/>
          <a:ext cx="1254541" cy="401453"/>
        </a:xfrm>
        <a:prstGeom prst="rect">
          <a:avLst/>
        </a:prstGeom>
        <a:noFill/>
        <a:ln w="9525" cap="rnd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dirty="0" smtClean="0"/>
            <a:t>צוות קבוצת נערים ב'</a:t>
          </a:r>
          <a:endParaRPr lang="he-IL" sz="1600" b="1" kern="1200" dirty="0"/>
        </a:p>
      </dsp:txBody>
      <dsp:txXfrm>
        <a:off x="4667580" y="4120726"/>
        <a:ext cx="1254541" cy="401453"/>
      </dsp:txXfrm>
    </dsp:sp>
    <dsp:sp modelId="{C4638E31-E5FF-4FC4-8E36-7C7C5CEA40FE}">
      <dsp:nvSpPr>
        <dsp:cNvPr id="0" name=""/>
        <dsp:cNvSpPr/>
      </dsp:nvSpPr>
      <dsp:spPr>
        <a:xfrm>
          <a:off x="6499210" y="3117093"/>
          <a:ext cx="627270" cy="1327925"/>
        </a:xfrm>
        <a:prstGeom prst="arc">
          <a:avLst>
            <a:gd name="adj1" fmla="val 13200000"/>
            <a:gd name="adj2" fmla="val 19200000"/>
          </a:avLst>
        </a:pr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A629F9-EC61-4EA3-A0A6-FE3CA0907F21}">
      <dsp:nvSpPr>
        <dsp:cNvPr id="0" name=""/>
        <dsp:cNvSpPr/>
      </dsp:nvSpPr>
      <dsp:spPr>
        <a:xfrm>
          <a:off x="6499210" y="3117093"/>
          <a:ext cx="627270" cy="1327925"/>
        </a:xfrm>
        <a:prstGeom prst="arc">
          <a:avLst>
            <a:gd name="adj1" fmla="val 2400000"/>
            <a:gd name="adj2" fmla="val 8400000"/>
          </a:avLst>
        </a:pr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EF869A-51DF-4B3B-B769-26289C097696}">
      <dsp:nvSpPr>
        <dsp:cNvPr id="0" name=""/>
        <dsp:cNvSpPr/>
      </dsp:nvSpPr>
      <dsp:spPr>
        <a:xfrm>
          <a:off x="6185575" y="3356119"/>
          <a:ext cx="1254541" cy="849872"/>
        </a:xfrm>
        <a:prstGeom prst="rect">
          <a:avLst/>
        </a:prstGeom>
        <a:noFill/>
        <a:ln w="9525" cap="rnd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/>
            <a:t>מנהל מקצועי- חטיבה צעירה</a:t>
          </a:r>
        </a:p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/>
            <a:t>שאדי זבידאת</a:t>
          </a:r>
          <a:endParaRPr lang="he-IL" sz="1400" b="1" kern="1200" dirty="0"/>
        </a:p>
      </dsp:txBody>
      <dsp:txXfrm>
        <a:off x="6185575" y="3356119"/>
        <a:ext cx="1254541" cy="849872"/>
      </dsp:txXfrm>
    </dsp:sp>
    <dsp:sp modelId="{1CC9A7AB-2FED-4E12-BD2C-0F439DE88152}">
      <dsp:nvSpPr>
        <dsp:cNvPr id="0" name=""/>
        <dsp:cNvSpPr/>
      </dsp:nvSpPr>
      <dsp:spPr>
        <a:xfrm>
          <a:off x="7314662" y="5599196"/>
          <a:ext cx="627270" cy="627270"/>
        </a:xfrm>
        <a:prstGeom prst="arc">
          <a:avLst>
            <a:gd name="adj1" fmla="val 13200000"/>
            <a:gd name="adj2" fmla="val 19200000"/>
          </a:avLst>
        </a:pr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398F84-7946-4E9B-8E62-DC0AC02D366A}">
      <dsp:nvSpPr>
        <dsp:cNvPr id="0" name=""/>
        <dsp:cNvSpPr/>
      </dsp:nvSpPr>
      <dsp:spPr>
        <a:xfrm>
          <a:off x="7314662" y="5599196"/>
          <a:ext cx="627270" cy="627270"/>
        </a:xfrm>
        <a:prstGeom prst="arc">
          <a:avLst>
            <a:gd name="adj1" fmla="val 2400000"/>
            <a:gd name="adj2" fmla="val 8400000"/>
          </a:avLst>
        </a:pr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4077B8-9D95-40DB-B499-8857F091C97B}">
      <dsp:nvSpPr>
        <dsp:cNvPr id="0" name=""/>
        <dsp:cNvSpPr/>
      </dsp:nvSpPr>
      <dsp:spPr>
        <a:xfrm>
          <a:off x="7001026" y="5712105"/>
          <a:ext cx="1254541" cy="401453"/>
        </a:xfrm>
        <a:prstGeom prst="rect">
          <a:avLst/>
        </a:prstGeom>
        <a:noFill/>
        <a:ln w="9525" cap="rnd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200" b="1" kern="1200" smtClean="0"/>
            <a:t>ב"ס לכדורגל</a:t>
          </a:r>
          <a:endParaRPr lang="he-IL" sz="1200" b="1" kern="1200" dirty="0"/>
        </a:p>
      </dsp:txBody>
      <dsp:txXfrm>
        <a:off x="7001026" y="5712105"/>
        <a:ext cx="1254541" cy="401453"/>
      </dsp:txXfrm>
    </dsp:sp>
    <dsp:sp modelId="{0AA29712-16F8-4798-ADD6-39F6BD29CCC4}">
      <dsp:nvSpPr>
        <dsp:cNvPr id="0" name=""/>
        <dsp:cNvSpPr/>
      </dsp:nvSpPr>
      <dsp:spPr>
        <a:xfrm>
          <a:off x="5740213" y="4708472"/>
          <a:ext cx="627270" cy="627270"/>
        </a:xfrm>
        <a:prstGeom prst="arc">
          <a:avLst>
            <a:gd name="adj1" fmla="val 13200000"/>
            <a:gd name="adj2" fmla="val 19200000"/>
          </a:avLst>
        </a:pr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33EBC6-5A49-4EB5-A406-AC4A97E1186B}">
      <dsp:nvSpPr>
        <dsp:cNvPr id="0" name=""/>
        <dsp:cNvSpPr/>
      </dsp:nvSpPr>
      <dsp:spPr>
        <a:xfrm>
          <a:off x="5740213" y="4708472"/>
          <a:ext cx="627270" cy="627270"/>
        </a:xfrm>
        <a:prstGeom prst="arc">
          <a:avLst>
            <a:gd name="adj1" fmla="val 2400000"/>
            <a:gd name="adj2" fmla="val 8400000"/>
          </a:avLst>
        </a:pr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617E13-02B9-4232-A6BA-FB2DCCA72E46}">
      <dsp:nvSpPr>
        <dsp:cNvPr id="0" name=""/>
        <dsp:cNvSpPr/>
      </dsp:nvSpPr>
      <dsp:spPr>
        <a:xfrm>
          <a:off x="5426577" y="4821381"/>
          <a:ext cx="1254541" cy="401453"/>
        </a:xfrm>
        <a:prstGeom prst="rect">
          <a:avLst/>
        </a:prstGeom>
        <a:noFill/>
        <a:ln w="9525" cap="rnd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/>
            <a:t>צוות מקצועי- חטיבה צעירה</a:t>
          </a:r>
          <a:endParaRPr lang="he-IL" sz="1400" b="1" kern="1200" dirty="0"/>
        </a:p>
      </dsp:txBody>
      <dsp:txXfrm>
        <a:off x="5426577" y="4821381"/>
        <a:ext cx="1254541" cy="401453"/>
      </dsp:txXfrm>
    </dsp:sp>
    <dsp:sp modelId="{35A7F23F-AB49-4A68-BC66-37EFBA931CF9}">
      <dsp:nvSpPr>
        <dsp:cNvPr id="0" name=""/>
        <dsp:cNvSpPr/>
      </dsp:nvSpPr>
      <dsp:spPr>
        <a:xfrm>
          <a:off x="8022421" y="2226369"/>
          <a:ext cx="637702" cy="1663540"/>
        </a:xfrm>
        <a:prstGeom prst="arc">
          <a:avLst>
            <a:gd name="adj1" fmla="val 13200000"/>
            <a:gd name="adj2" fmla="val 19200000"/>
          </a:avLst>
        </a:pr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41E7BC-7FB2-47C4-A379-326811F06D18}">
      <dsp:nvSpPr>
        <dsp:cNvPr id="0" name=""/>
        <dsp:cNvSpPr/>
      </dsp:nvSpPr>
      <dsp:spPr>
        <a:xfrm>
          <a:off x="8022421" y="2226369"/>
          <a:ext cx="637702" cy="1663540"/>
        </a:xfrm>
        <a:prstGeom prst="arc">
          <a:avLst>
            <a:gd name="adj1" fmla="val 2400000"/>
            <a:gd name="adj2" fmla="val 8400000"/>
          </a:avLst>
        </a:pr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98A1D9-0E5A-4EEC-82C9-880C8DD5D0C8}">
      <dsp:nvSpPr>
        <dsp:cNvPr id="0" name=""/>
        <dsp:cNvSpPr/>
      </dsp:nvSpPr>
      <dsp:spPr>
        <a:xfrm>
          <a:off x="7703570" y="2525806"/>
          <a:ext cx="1275404" cy="1064665"/>
        </a:xfrm>
        <a:prstGeom prst="rect">
          <a:avLst/>
        </a:prstGeom>
        <a:noFill/>
        <a:ln w="9525" cap="rnd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/>
            <a:t>צוות רפואי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/>
            <a:t>פיזיותרפיסט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/>
            <a:t>חובש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/>
            <a:t>מעסה</a:t>
          </a:r>
          <a:endParaRPr lang="he-IL" sz="1400" b="1" kern="1200" dirty="0"/>
        </a:p>
      </dsp:txBody>
      <dsp:txXfrm>
        <a:off x="7703570" y="2525806"/>
        <a:ext cx="1275404" cy="1064665"/>
      </dsp:txXfrm>
    </dsp:sp>
    <dsp:sp modelId="{1A831B0A-0AAF-403E-8C47-1113C62C88DB}">
      <dsp:nvSpPr>
        <dsp:cNvPr id="0" name=""/>
        <dsp:cNvSpPr/>
      </dsp:nvSpPr>
      <dsp:spPr>
        <a:xfrm>
          <a:off x="8846218" y="4153363"/>
          <a:ext cx="627270" cy="627270"/>
        </a:xfrm>
        <a:prstGeom prst="arc">
          <a:avLst>
            <a:gd name="adj1" fmla="val 13200000"/>
            <a:gd name="adj2" fmla="val 19200000"/>
          </a:avLst>
        </a:pr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6400F9-75D4-4D14-8244-2FC2CF0C5812}">
      <dsp:nvSpPr>
        <dsp:cNvPr id="0" name=""/>
        <dsp:cNvSpPr/>
      </dsp:nvSpPr>
      <dsp:spPr>
        <a:xfrm>
          <a:off x="8846218" y="4153363"/>
          <a:ext cx="627270" cy="627270"/>
        </a:xfrm>
        <a:prstGeom prst="arc">
          <a:avLst>
            <a:gd name="adj1" fmla="val 2400000"/>
            <a:gd name="adj2" fmla="val 8400000"/>
          </a:avLst>
        </a:pr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33FBB6-6D06-4449-A56F-3B813A4CFD9D}">
      <dsp:nvSpPr>
        <dsp:cNvPr id="0" name=""/>
        <dsp:cNvSpPr/>
      </dsp:nvSpPr>
      <dsp:spPr>
        <a:xfrm>
          <a:off x="8532582" y="4266271"/>
          <a:ext cx="1254541" cy="401453"/>
        </a:xfrm>
        <a:prstGeom prst="rect">
          <a:avLst/>
        </a:prstGeom>
        <a:noFill/>
        <a:ln w="9525" cap="rnd" cmpd="sng" algn="ctr">
          <a:noFill/>
          <a:prstDash val="solid"/>
        </a:ln>
        <a:effectLst/>
        <a:sp3d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smtClean="0"/>
            <a:t>אפסנאי</a:t>
          </a:r>
          <a:endParaRPr lang="he-IL" sz="1600" b="1" kern="1200" dirty="0"/>
        </a:p>
      </dsp:txBody>
      <dsp:txXfrm>
        <a:off x="8532582" y="4266271"/>
        <a:ext cx="1254541" cy="401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A-EC31-4DAE-A335-22747084FECE}" type="datetimeFigureOut">
              <a:rPr lang="he-IL" smtClean="0"/>
              <a:t>ח'/שבט/תשפ"א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FB0B016-A6ED-4723-8447-A8006A7BD6B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42018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A-EC31-4DAE-A335-22747084FECE}" type="datetimeFigureOut">
              <a:rPr lang="he-IL" smtClean="0"/>
              <a:t>ח'/שבט/תשפ"א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FB0B016-A6ED-4723-8447-A8006A7BD6B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40921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A-EC31-4DAE-A335-22747084FECE}" type="datetimeFigureOut">
              <a:rPr lang="he-IL" smtClean="0"/>
              <a:t>ח'/שבט/תשפ"א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FB0B016-A6ED-4723-8447-A8006A7BD6BE}" type="slidenum">
              <a:rPr lang="he-IL" smtClean="0"/>
              <a:t>‹#›</a:t>
            </a:fld>
            <a:endParaRPr lang="he-IL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7980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A-EC31-4DAE-A335-22747084FECE}" type="datetimeFigureOut">
              <a:rPr lang="he-IL" smtClean="0"/>
              <a:t>ח'/שבט/תשפ"א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FB0B016-A6ED-4723-8447-A8006A7BD6B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43545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 עם ציטו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A-EC31-4DAE-A335-22747084FECE}" type="datetimeFigureOut">
              <a:rPr lang="he-IL" smtClean="0"/>
              <a:t>ח'/שבט/תשפ"א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FB0B016-A6ED-4723-8447-A8006A7BD6BE}" type="slidenum">
              <a:rPr lang="he-IL" smtClean="0"/>
              <a:t>‹#›</a:t>
            </a:fld>
            <a:endParaRPr lang="he-IL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9432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או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A-EC31-4DAE-A335-22747084FECE}" type="datetimeFigureOut">
              <a:rPr lang="he-IL" smtClean="0"/>
              <a:t>ח'/שבט/תשפ"א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FB0B016-A6ED-4723-8447-A8006A7BD6B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86794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A-EC31-4DAE-A335-22747084FECE}" type="datetimeFigureOut">
              <a:rPr lang="he-IL" smtClean="0"/>
              <a:t>ח'/שבט/תשפ"א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B016-A6ED-4723-8447-A8006A7BD6B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755613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A-EC31-4DAE-A335-22747084FECE}" type="datetimeFigureOut">
              <a:rPr lang="he-IL" smtClean="0"/>
              <a:t>ח'/שבט/תשפ"א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B016-A6ED-4723-8447-A8006A7BD6B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35925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כותרת ודיאגרמה או תרשים ארגונ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r>
              <a:rPr lang="he-IL" smtClean="0"/>
              <a:t>לחץ על הסמל כדי להוסיף גרפיקת SmartArt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2769269-BCCC-4E0B-96AA-27D1058CE219}" type="slidenum">
              <a:rPr lang="ar-SA">
                <a:solidFill>
                  <a:srgbClr val="000000"/>
                </a:solidFill>
              </a:rPr>
              <a:pPr/>
              <a:t>‹#›</a:t>
            </a:fld>
            <a:endParaRPr lang="he-I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556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A-EC31-4DAE-A335-22747084FECE}" type="datetimeFigureOut">
              <a:rPr lang="he-IL" smtClean="0"/>
              <a:t>ח'/שבט/תשפ"א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B016-A6ED-4723-8447-A8006A7BD6B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95151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A-EC31-4DAE-A335-22747084FECE}" type="datetimeFigureOut">
              <a:rPr lang="he-IL" smtClean="0"/>
              <a:t>ח'/שבט/תשפ"א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FB0B016-A6ED-4723-8447-A8006A7BD6B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99437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A-EC31-4DAE-A335-22747084FECE}" type="datetimeFigureOut">
              <a:rPr lang="he-IL" smtClean="0"/>
              <a:t>ח'/שבט/תשפ"א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FB0B016-A6ED-4723-8447-A8006A7BD6B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91495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A-EC31-4DAE-A335-22747084FECE}" type="datetimeFigureOut">
              <a:rPr lang="he-IL" smtClean="0"/>
              <a:t>ח'/שבט/תשפ"א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FB0B016-A6ED-4723-8447-A8006A7BD6B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98315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A-EC31-4DAE-A335-22747084FECE}" type="datetimeFigureOut">
              <a:rPr lang="he-IL" smtClean="0"/>
              <a:t>ח'/שבט/תשפ"א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B016-A6ED-4723-8447-A8006A7BD6B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22960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A-EC31-4DAE-A335-22747084FECE}" type="datetimeFigureOut">
              <a:rPr lang="he-IL" smtClean="0"/>
              <a:t>ח'/שבט/תשפ"א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B016-A6ED-4723-8447-A8006A7BD6B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87458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A-EC31-4DAE-A335-22747084FECE}" type="datetimeFigureOut">
              <a:rPr lang="he-IL" smtClean="0"/>
              <a:t>ח'/שבט/תשפ"א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0B016-A6ED-4723-8447-A8006A7BD6B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21121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A-EC31-4DAE-A335-22747084FECE}" type="datetimeFigureOut">
              <a:rPr lang="he-IL" smtClean="0"/>
              <a:t>ח'/שבט/תשפ"א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FB0B016-A6ED-4723-8447-A8006A7BD6B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63940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669BA-EC31-4DAE-A335-22747084FECE}" type="datetimeFigureOut">
              <a:rPr lang="he-IL" smtClean="0"/>
              <a:t>ח'/שבט/תשפ"א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FB0B016-A6ED-4723-8447-A8006A7BD6BE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0251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blob:https://web.whatsapp.com/e15545f1-30cd-44bc-a79b-9e53d23eada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e-IL"/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6" t="14830" r="29592" b="16871"/>
          <a:stretch/>
        </p:blipFill>
        <p:spPr>
          <a:xfrm>
            <a:off x="155575" y="1268965"/>
            <a:ext cx="5075853" cy="4683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7239219" y="-6012"/>
            <a:ext cx="4844595" cy="1200329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1">
            <a:spAutoFit/>
          </a:bodyPr>
          <a:lstStyle/>
          <a:p>
            <a:pPr algn="ctr"/>
            <a:r>
              <a:rPr lang="he-IL" sz="3600" b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כנס מאמנים במחלקות נוער</a:t>
            </a:r>
          </a:p>
          <a:p>
            <a:pPr algn="ctr"/>
            <a:r>
              <a:rPr lang="he-IL" sz="3600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3600" b="1" dirty="0" smtClean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   ינואר 2021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71826" y="1268965"/>
            <a:ext cx="4235455" cy="744049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2000" dirty="0" smtClean="0">
                <a:latin typeface="David" panose="020E0502060401010101" pitchFamily="34" charset="-79"/>
                <a:cs typeface="David" panose="020E0502060401010101" pitchFamily="34" charset="-79"/>
              </a:rPr>
              <a:t>קורות חיים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2000" dirty="0" smtClean="0">
                <a:latin typeface="David" panose="020E0502060401010101" pitchFamily="34" charset="-79"/>
                <a:cs typeface="David" panose="020E0502060401010101" pitchFamily="34" charset="-79"/>
              </a:rPr>
              <a:t>רקע כללי- העיר סח'נין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2000" dirty="0" smtClean="0">
                <a:latin typeface="David" panose="020E0502060401010101" pitchFamily="34" charset="-79"/>
                <a:cs typeface="David" panose="020E0502060401010101" pitchFamily="34" charset="-79"/>
              </a:rPr>
              <a:t>רקע כללי- מועדון בני סכנין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2000" dirty="0" smtClean="0">
                <a:latin typeface="David" panose="020E0502060401010101" pitchFamily="34" charset="-79"/>
                <a:cs typeface="David" panose="020E0502060401010101" pitchFamily="34" charset="-79"/>
              </a:rPr>
              <a:t>בני סכנין- מחלקת הנוער</a:t>
            </a:r>
          </a:p>
          <a:p>
            <a:pPr>
              <a:lnSpc>
                <a:spcPct val="150000"/>
              </a:lnSpc>
            </a:pPr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                * אקדמיה חינוכית</a:t>
            </a:r>
          </a:p>
          <a:p>
            <a:pPr>
              <a:lnSpc>
                <a:spcPct val="150000"/>
              </a:lnSpc>
            </a:pPr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                * תרשים ארגוני</a:t>
            </a:r>
          </a:p>
          <a:p>
            <a:pPr>
              <a:lnSpc>
                <a:spcPct val="150000"/>
              </a:lnSpc>
            </a:pPr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                * קבוצות מחלקת הנוער</a:t>
            </a:r>
          </a:p>
          <a:p>
            <a:pPr>
              <a:lnSpc>
                <a:spcPct val="150000"/>
              </a:lnSpc>
            </a:pPr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                *  בעלי תפקידים מחלקת הנוער</a:t>
            </a:r>
          </a:p>
          <a:p>
            <a:pPr>
              <a:lnSpc>
                <a:spcPct val="150000"/>
              </a:lnSpc>
            </a:pPr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                * תכנית אימונים- מחלקת הנוער</a:t>
            </a:r>
          </a:p>
          <a:p>
            <a:pPr>
              <a:lnSpc>
                <a:spcPct val="150000"/>
              </a:lnSpc>
            </a:pPr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                  תכנית עבודה</a:t>
            </a:r>
          </a:p>
          <a:p>
            <a:pPr>
              <a:lnSpc>
                <a:spcPct val="150000"/>
              </a:lnSpc>
            </a:pPr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                * מטרות ויעדים- מחלקת הנוער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he-IL" sz="2000" dirty="0" smtClean="0">
                <a:latin typeface="David" panose="020E0502060401010101" pitchFamily="34" charset="-79"/>
                <a:cs typeface="David" panose="020E0502060401010101" pitchFamily="34" charset="-79"/>
              </a:rPr>
              <a:t>בנות סכנין- כדורגל נשים</a:t>
            </a:r>
          </a:p>
          <a:p>
            <a:pPr>
              <a:lnSpc>
                <a:spcPct val="150000"/>
              </a:lnSpc>
            </a:pPr>
            <a:r>
              <a:rPr lang="he-IL" sz="200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dirty="0" smtClean="0">
                <a:latin typeface="David" panose="020E0502060401010101" pitchFamily="34" charset="-79"/>
                <a:cs typeface="David" panose="020E0502060401010101" pitchFamily="34" charset="-79"/>
              </a:rPr>
              <a:t>                   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he-IL" sz="2000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he-IL" sz="2000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he-IL" sz="2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8632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4" dur="37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7" dur="375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0" dur="375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375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6" dur="375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9" dur="375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2" dur="375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5" dur="375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455" y="-5294"/>
            <a:ext cx="6611355" cy="2230016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456" y="2331774"/>
            <a:ext cx="8775331" cy="4662770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7854" y="68984"/>
            <a:ext cx="1383912" cy="1249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350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379" y="2230016"/>
            <a:ext cx="8007485" cy="5547911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784" y="68984"/>
            <a:ext cx="5407018" cy="1823792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8088" y="68984"/>
            <a:ext cx="1383912" cy="1249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666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085" y="1597794"/>
            <a:ext cx="8564758" cy="5156637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026" y="134753"/>
            <a:ext cx="5407018" cy="1823792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8088" y="0"/>
            <a:ext cx="1383912" cy="1249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751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t="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79576" y="-243408"/>
            <a:ext cx="6912768" cy="1296144"/>
          </a:xfrm>
          <a:solidFill>
            <a:srgbClr val="C00000"/>
          </a:solidFill>
          <a:effectLst>
            <a:softEdge rad="317500"/>
          </a:effectLst>
        </p:spPr>
        <p:txBody>
          <a:bodyPr>
            <a:normAutofit fontScale="90000"/>
          </a:bodyPr>
          <a:lstStyle/>
          <a:p>
            <a:pPr algn="ctr"/>
            <a:r>
              <a:rPr lang="he-IL" sz="3600" dirty="0">
                <a:solidFill>
                  <a:schemeClr val="bg1"/>
                </a:solidFill>
                <a:latin typeface="Andalus" panose="02020603050405020304" pitchFamily="18" charset="-78"/>
              </a:rPr>
              <a:t/>
            </a:r>
            <a:br>
              <a:rPr lang="he-IL" sz="3600" dirty="0">
                <a:solidFill>
                  <a:schemeClr val="bg1"/>
                </a:solidFill>
                <a:latin typeface="Andalus" panose="02020603050405020304" pitchFamily="18" charset="-78"/>
              </a:rPr>
            </a:br>
            <a:r>
              <a:rPr lang="he-IL" sz="3600" dirty="0" smtClean="0">
                <a:solidFill>
                  <a:schemeClr val="bg1"/>
                </a:solidFill>
                <a:latin typeface="Andalus" panose="02020603050405020304" pitchFamily="18" charset="-78"/>
              </a:rPr>
              <a:t>תרשים </a:t>
            </a:r>
            <a:r>
              <a:rPr lang="he-IL" sz="3600" dirty="0">
                <a:solidFill>
                  <a:schemeClr val="bg1"/>
                </a:solidFill>
                <a:latin typeface="Andalus" panose="02020603050405020304" pitchFamily="18" charset="-78"/>
              </a:rPr>
              <a:t>ארגוני- מועדון בני סכנין</a:t>
            </a:r>
            <a:br>
              <a:rPr lang="he-IL" sz="3600" dirty="0">
                <a:solidFill>
                  <a:schemeClr val="bg1"/>
                </a:solidFill>
                <a:latin typeface="Andalus" panose="02020603050405020304" pitchFamily="18" charset="-78"/>
              </a:rPr>
            </a:br>
            <a:r>
              <a:rPr lang="he-IL" sz="3600" dirty="0">
                <a:solidFill>
                  <a:schemeClr val="bg1"/>
                </a:solidFill>
                <a:latin typeface="Andalus" panose="02020603050405020304" pitchFamily="18" charset="-78"/>
              </a:rPr>
              <a:t>מחלקת הנוער</a:t>
            </a:r>
            <a:br>
              <a:rPr lang="he-IL" sz="3600" dirty="0">
                <a:solidFill>
                  <a:schemeClr val="bg1"/>
                </a:solidFill>
                <a:latin typeface="Andalus" panose="02020603050405020304" pitchFamily="18" charset="-78"/>
              </a:rPr>
            </a:br>
            <a:r>
              <a:rPr lang="he-IL" sz="3600" dirty="0">
                <a:solidFill>
                  <a:schemeClr val="bg1"/>
                </a:solidFill>
                <a:latin typeface="Andalus" panose="02020603050405020304" pitchFamily="18" charset="-78"/>
              </a:rPr>
              <a:t/>
            </a:r>
            <a:br>
              <a:rPr lang="he-IL" sz="3600" dirty="0">
                <a:solidFill>
                  <a:schemeClr val="bg1"/>
                </a:solidFill>
                <a:latin typeface="Andalus" panose="02020603050405020304" pitchFamily="18" charset="-78"/>
              </a:rPr>
            </a:br>
            <a:endParaRPr lang="he-IL" sz="3600" dirty="0">
              <a:solidFill>
                <a:schemeClr val="bg1"/>
              </a:solidFill>
              <a:latin typeface="Andalus" panose="02020603050405020304" pitchFamily="18" charset="-78"/>
            </a:endParaRPr>
          </a:p>
        </p:txBody>
      </p:sp>
      <p:graphicFrame>
        <p:nvGraphicFramePr>
          <p:cNvPr id="2" name="דיאגרמה 1"/>
          <p:cNvGraphicFramePr/>
          <p:nvPr>
            <p:extLst>
              <p:ext uri="{D42A27DB-BD31-4B8C-83A1-F6EECF244321}">
                <p14:modId xmlns:p14="http://schemas.microsoft.com/office/powerpoint/2010/main" val="2749201414"/>
              </p:ext>
            </p:extLst>
          </p:nvPr>
        </p:nvGraphicFramePr>
        <p:xfrm>
          <a:off x="2379308" y="541175"/>
          <a:ext cx="9787811" cy="6671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תמונה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01687" y="117111"/>
            <a:ext cx="1383912" cy="1249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171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  <p:bldGraphic spid="2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9244738" y="1416973"/>
            <a:ext cx="2603240" cy="263944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he-IL" b="1" dirty="0" smtClean="0">
                <a:solidFill>
                  <a:srgbClr val="C00000"/>
                </a:solidFill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נוער</a:t>
            </a:r>
            <a:endParaRPr lang="en-US" sz="1200" dirty="0" smtClean="0">
              <a:solidFill>
                <a:srgbClr val="C00000"/>
              </a:solidFill>
              <a:effectLst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e-IL" sz="1600" dirty="0" smtClean="0"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ליגה: ליגת העל לנוער</a:t>
            </a:r>
            <a:endParaRPr lang="en-US" sz="1200" dirty="0" smtClean="0">
              <a:effectLst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>
              <a:lnSpc>
                <a:spcPct val="107000"/>
              </a:lnSpc>
            </a:pPr>
            <a:r>
              <a:rPr lang="he-IL" b="1" dirty="0" smtClean="0">
                <a:solidFill>
                  <a:srgbClr val="C00000"/>
                </a:solidFill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נערים א</a:t>
            </a:r>
            <a:endParaRPr lang="en-US" sz="1400" dirty="0" smtClean="0">
              <a:solidFill>
                <a:srgbClr val="C00000"/>
              </a:solidFill>
              <a:effectLst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e-IL" sz="1600" dirty="0" smtClean="0"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ליגה: נערים א' ארצית צפון </a:t>
            </a:r>
            <a:endParaRPr lang="en-US" sz="1200" dirty="0" smtClean="0">
              <a:effectLst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>
              <a:lnSpc>
                <a:spcPct val="107000"/>
              </a:lnSpc>
            </a:pPr>
            <a:r>
              <a:rPr lang="he-IL" b="1" dirty="0" smtClean="0">
                <a:solidFill>
                  <a:srgbClr val="C00000"/>
                </a:solidFill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נערים ב</a:t>
            </a:r>
            <a:endParaRPr lang="en-US" sz="1400" dirty="0" smtClean="0">
              <a:solidFill>
                <a:srgbClr val="C00000"/>
              </a:solidFill>
              <a:effectLst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1600" dirty="0" smtClean="0"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ליגה: נערים ב' על </a:t>
            </a:r>
            <a:endParaRPr lang="en-US" sz="1200" dirty="0" smtClean="0">
              <a:effectLst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>
              <a:lnSpc>
                <a:spcPct val="107000"/>
              </a:lnSpc>
            </a:pPr>
            <a:r>
              <a:rPr lang="he-IL" sz="1600" b="1" dirty="0" smtClean="0">
                <a:solidFill>
                  <a:srgbClr val="C00000"/>
                </a:solidFill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נע</a:t>
            </a:r>
            <a:r>
              <a:rPr lang="he-IL" b="1" dirty="0" smtClean="0">
                <a:solidFill>
                  <a:srgbClr val="C00000"/>
                </a:solidFill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רים ג</a:t>
            </a:r>
            <a:endParaRPr lang="en-US" sz="1400" dirty="0" smtClean="0">
              <a:solidFill>
                <a:srgbClr val="C00000"/>
              </a:solidFill>
              <a:effectLst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e-IL" sz="1600" dirty="0" smtClean="0"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ליגה: נערים ג' חוף </a:t>
            </a:r>
            <a:endParaRPr lang="en-US" sz="1200" dirty="0" smtClean="0">
              <a:effectLst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4928217" y="174562"/>
            <a:ext cx="3425938" cy="1077218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he-IL" sz="3200" b="1" dirty="0" smtClean="0">
                <a:solidFill>
                  <a:srgbClr val="C00000"/>
                </a:solidFill>
                <a:latin typeface="Arabic Typesetting" panose="03020402040406030203" pitchFamily="66" charset="-78"/>
                <a:cs typeface="+mj-cs"/>
              </a:rPr>
              <a:t>קבוצות מחלקת הנוער </a:t>
            </a:r>
          </a:p>
          <a:p>
            <a:pPr algn="ctr"/>
            <a:r>
              <a:rPr lang="he-IL" sz="3200" b="1" dirty="0" smtClean="0">
                <a:solidFill>
                  <a:srgbClr val="C00000"/>
                </a:solidFill>
                <a:latin typeface="Arabic Typesetting" panose="03020402040406030203" pitchFamily="66" charset="-78"/>
                <a:cs typeface="+mj-cs"/>
              </a:rPr>
              <a:t>2020/2021  </a:t>
            </a:r>
            <a:endParaRPr lang="he-IL" sz="3200" b="1" dirty="0">
              <a:solidFill>
                <a:srgbClr val="C00000"/>
              </a:solidFill>
              <a:latin typeface="Arabic Typesetting" panose="03020402040406030203" pitchFamily="66" charset="-78"/>
              <a:cs typeface="+mj-cs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197450" y="331160"/>
            <a:ext cx="2528596" cy="3205493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he-IL" sz="1600" dirty="0" smtClean="0">
                <a:solidFill>
                  <a:prstClr val="black"/>
                </a:solidFill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 </a:t>
            </a:r>
            <a:endParaRPr lang="en-US" sz="1200" dirty="0">
              <a:solidFill>
                <a:prstClr val="black"/>
              </a:solidFill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lvl="0">
              <a:lnSpc>
                <a:spcPct val="107000"/>
              </a:lnSpc>
            </a:pPr>
            <a:r>
              <a:rPr lang="he-IL" sz="1600" b="1" dirty="0">
                <a:solidFill>
                  <a:srgbClr val="C00000"/>
                </a:solidFill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טרום ילדים א 1</a:t>
            </a:r>
            <a:endParaRPr lang="en-US" sz="1200" dirty="0">
              <a:solidFill>
                <a:srgbClr val="C00000"/>
              </a:solidFill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he-IL" sz="1600" dirty="0">
                <a:solidFill>
                  <a:prstClr val="black"/>
                </a:solidFill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ליגה: ליגה ילדים טרום א' חוף </a:t>
            </a:r>
            <a:endParaRPr lang="en-US" sz="1200" dirty="0">
              <a:solidFill>
                <a:prstClr val="black"/>
              </a:solidFill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lvl="0">
              <a:lnSpc>
                <a:spcPct val="107000"/>
              </a:lnSpc>
            </a:pPr>
            <a:r>
              <a:rPr lang="he-IL" sz="1600" b="1" dirty="0">
                <a:solidFill>
                  <a:srgbClr val="C00000"/>
                </a:solidFill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טרום ילדים א 2 </a:t>
            </a:r>
            <a:endParaRPr lang="en-US" sz="1200" dirty="0">
              <a:solidFill>
                <a:srgbClr val="C00000"/>
              </a:solidFill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he-IL" sz="1600" dirty="0">
                <a:solidFill>
                  <a:prstClr val="black"/>
                </a:solidFill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ליגה: ליגה ילדים טרום א' מפרץ </a:t>
            </a:r>
            <a:endParaRPr lang="en-US" sz="1200" dirty="0">
              <a:solidFill>
                <a:prstClr val="black"/>
              </a:solidFill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lvl="0" algn="just">
              <a:spcAft>
                <a:spcPts val="800"/>
              </a:spcAft>
            </a:pPr>
            <a:r>
              <a:rPr lang="he-IL" sz="1600" b="1" dirty="0">
                <a:solidFill>
                  <a:srgbClr val="C00000"/>
                </a:solidFill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טרום ילדים ב </a:t>
            </a:r>
            <a:endParaRPr lang="en-US" sz="1200" dirty="0" smtClean="0">
              <a:solidFill>
                <a:srgbClr val="C00000"/>
              </a:solidFill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lvl="0" algn="just">
              <a:spcAft>
                <a:spcPts val="800"/>
              </a:spcAft>
            </a:pPr>
            <a:r>
              <a:rPr lang="he-IL" sz="1600" dirty="0" smtClean="0">
                <a:solidFill>
                  <a:prstClr val="black"/>
                </a:solidFill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ליגה : ליגה ילדים טרום ב צפון </a:t>
            </a:r>
            <a:endParaRPr lang="en-US" sz="1200" dirty="0" smtClean="0">
              <a:solidFill>
                <a:prstClr val="black"/>
              </a:solidFill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he-IL" sz="1600" b="1" dirty="0" smtClean="0">
                <a:solidFill>
                  <a:srgbClr val="C00000"/>
                </a:solidFill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טרום </a:t>
            </a:r>
            <a:r>
              <a:rPr lang="he-IL" sz="1600" b="1" dirty="0">
                <a:solidFill>
                  <a:srgbClr val="C00000"/>
                </a:solidFill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ילדים ג </a:t>
            </a:r>
            <a:endParaRPr lang="en-US" sz="1200" dirty="0">
              <a:solidFill>
                <a:srgbClr val="C00000"/>
              </a:solidFill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he-IL" sz="1600" dirty="0">
                <a:solidFill>
                  <a:prstClr val="black"/>
                </a:solidFill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ליגה : ליגה ילדים טרום ג צפון </a:t>
            </a:r>
            <a:endParaRPr lang="en-US" sz="1200" dirty="0">
              <a:solidFill>
                <a:prstClr val="black"/>
              </a:solidFill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</p:txBody>
      </p:sp>
      <p:sp>
        <p:nvSpPr>
          <p:cNvPr id="7" name="מלבן 6"/>
          <p:cNvSpPr/>
          <p:nvPr/>
        </p:nvSpPr>
        <p:spPr>
          <a:xfrm>
            <a:off x="4509795" y="1515779"/>
            <a:ext cx="2388637" cy="4041747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he-IL" sz="1600" b="1" dirty="0">
                <a:solidFill>
                  <a:srgbClr val="C00000"/>
                </a:solidFill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ילדים א 1 </a:t>
            </a:r>
            <a:endParaRPr lang="en-US" sz="1200" dirty="0">
              <a:solidFill>
                <a:srgbClr val="C00000"/>
              </a:solidFill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he-IL" sz="1600" dirty="0">
                <a:solidFill>
                  <a:prstClr val="black"/>
                </a:solidFill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ליגה: ליגה ילדים א' חוף </a:t>
            </a:r>
            <a:endParaRPr lang="en-US" sz="1200" dirty="0">
              <a:solidFill>
                <a:prstClr val="black"/>
              </a:solidFill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lvl="0">
              <a:lnSpc>
                <a:spcPct val="107000"/>
              </a:lnSpc>
            </a:pPr>
            <a:r>
              <a:rPr lang="he-IL" sz="1600" b="1" dirty="0">
                <a:solidFill>
                  <a:srgbClr val="C00000"/>
                </a:solidFill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ילדים א 2 </a:t>
            </a:r>
            <a:endParaRPr lang="en-US" sz="1200" dirty="0">
              <a:solidFill>
                <a:srgbClr val="C00000"/>
              </a:solidFill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he-IL" sz="1600" dirty="0">
                <a:solidFill>
                  <a:prstClr val="black"/>
                </a:solidFill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ליגה: ליגה לילדים א צפון </a:t>
            </a:r>
            <a:endParaRPr lang="en-US" sz="1200" dirty="0">
              <a:solidFill>
                <a:prstClr val="black"/>
              </a:solidFill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lvl="0">
              <a:lnSpc>
                <a:spcPct val="107000"/>
              </a:lnSpc>
            </a:pPr>
            <a:r>
              <a:rPr lang="he-IL" sz="1600" b="1" dirty="0">
                <a:solidFill>
                  <a:srgbClr val="C00000"/>
                </a:solidFill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ילדים ב 1 </a:t>
            </a:r>
            <a:endParaRPr lang="en-US" sz="1200" dirty="0">
              <a:solidFill>
                <a:srgbClr val="C00000"/>
              </a:solidFill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he-IL" sz="1600" dirty="0">
                <a:solidFill>
                  <a:prstClr val="black"/>
                </a:solidFill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ליגה: ליגה ילדים ב חוף </a:t>
            </a:r>
            <a:endParaRPr lang="en-US" sz="1200" dirty="0">
              <a:solidFill>
                <a:prstClr val="black"/>
              </a:solidFill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he-IL" sz="1600" b="1" dirty="0">
                <a:solidFill>
                  <a:srgbClr val="C00000"/>
                </a:solidFill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ילדים ב 2 </a:t>
            </a:r>
            <a:endParaRPr lang="en-US" sz="1200" dirty="0">
              <a:solidFill>
                <a:srgbClr val="C00000"/>
              </a:solidFill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he-IL" sz="1600" dirty="0">
                <a:solidFill>
                  <a:prstClr val="black"/>
                </a:solidFill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ליגה : ליגה ילדים ב צפון </a:t>
            </a:r>
            <a:endParaRPr lang="en-US" sz="1200" dirty="0">
              <a:solidFill>
                <a:prstClr val="black"/>
              </a:solidFill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he-IL" sz="1600" b="1" dirty="0">
                <a:solidFill>
                  <a:srgbClr val="C00000"/>
                </a:solidFill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ילדים ג 1 </a:t>
            </a:r>
            <a:endParaRPr lang="en-US" sz="1200" dirty="0">
              <a:solidFill>
                <a:srgbClr val="C00000"/>
              </a:solidFill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he-IL" sz="1600" dirty="0">
                <a:solidFill>
                  <a:prstClr val="black"/>
                </a:solidFill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ליגה : ליגה ילדים ג חוף </a:t>
            </a:r>
            <a:endParaRPr lang="en-US" sz="1200" dirty="0">
              <a:solidFill>
                <a:prstClr val="black"/>
              </a:solidFill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he-IL" sz="1600" b="1" dirty="0">
                <a:solidFill>
                  <a:srgbClr val="C00000"/>
                </a:solidFill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ילדים ג 2 </a:t>
            </a:r>
            <a:endParaRPr lang="en-US" sz="1200" dirty="0">
              <a:solidFill>
                <a:srgbClr val="C00000"/>
              </a:solidFill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he-IL" sz="1600" dirty="0">
                <a:solidFill>
                  <a:prstClr val="black"/>
                </a:solidFill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ליגה : ליגה ילדים ג צפון</a:t>
            </a:r>
            <a:endParaRPr lang="he-IL" sz="20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197449" y="5669280"/>
            <a:ext cx="3055889" cy="750975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he-IL" sz="2000" b="1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בית הספר לכדורגל</a:t>
            </a:r>
            <a:endParaRPr lang="en-US" sz="16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he-IL" sz="20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500 ילדים מגיל 4 עד גיל 9 </a:t>
            </a:r>
            <a:endParaRPr lang="en-US" sz="1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תמונה 8" descr="C:\Users\User\Downloads\WhatsApp Image 2018-12-05 at 18.23.05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824" y="4193072"/>
            <a:ext cx="4749056" cy="2649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7737" y="30527"/>
            <a:ext cx="1383912" cy="1249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327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5129744" y="0"/>
            <a:ext cx="3839513" cy="5232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he-IL" sz="28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בעלי תפקידים במחלקת הנוער</a:t>
            </a:r>
            <a:endParaRPr lang="he-IL" sz="28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6756935" y="1303021"/>
            <a:ext cx="5435065" cy="5021888"/>
          </a:xfrm>
          <a:prstGeom prst="rect">
            <a:avLst/>
          </a:prstGeom>
          <a:effectLst>
            <a:softEdge rad="1270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2400" dirty="0" smtClean="0">
                <a:solidFill>
                  <a:schemeClr val="bg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יו"ר : אבו יונס מוחמד</a:t>
            </a:r>
            <a:endParaRPr lang="en-US" sz="2400" dirty="0" smtClean="0">
              <a:solidFill>
                <a:schemeClr val="bg1"/>
              </a:solidFill>
              <a:effectLst/>
              <a:latin typeface="David" panose="020E0502060401010101" pitchFamily="34" charset="-79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2400" dirty="0" smtClean="0">
                <a:solidFill>
                  <a:schemeClr val="bg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מנכ"ל : קסום חאלד</a:t>
            </a:r>
            <a:endParaRPr lang="en-US" sz="2400" dirty="0" smtClean="0">
              <a:solidFill>
                <a:schemeClr val="bg1"/>
              </a:solidFill>
              <a:effectLst/>
              <a:latin typeface="David" panose="020E0502060401010101" pitchFamily="34" charset="-79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2400" dirty="0" smtClean="0">
                <a:solidFill>
                  <a:schemeClr val="bg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ראש תוכנית פיתוח לנוער </a:t>
            </a:r>
            <a:r>
              <a:rPr lang="he-IL" sz="2400" b="1" dirty="0" smtClean="0">
                <a:solidFill>
                  <a:schemeClr val="bg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ומנהל מקצועי</a:t>
            </a:r>
            <a:r>
              <a:rPr lang="he-IL" sz="2400" dirty="0" smtClean="0">
                <a:solidFill>
                  <a:schemeClr val="bg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 –  אבו יונס אימן </a:t>
            </a:r>
            <a:endParaRPr lang="en-US" sz="2400" dirty="0" smtClean="0">
              <a:solidFill>
                <a:schemeClr val="bg1"/>
              </a:solidFill>
              <a:effectLst/>
              <a:latin typeface="David" panose="020E0502060401010101" pitchFamily="34" charset="-79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2400" dirty="0" smtClean="0">
                <a:solidFill>
                  <a:schemeClr val="bg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מנהל מקצועי חטיבה צעירה – זבידאת שאדי </a:t>
            </a:r>
            <a:endParaRPr lang="en-US" sz="2400" dirty="0" smtClean="0">
              <a:solidFill>
                <a:schemeClr val="bg1"/>
              </a:solidFill>
              <a:effectLst/>
              <a:latin typeface="David" panose="020E0502060401010101" pitchFamily="34" charset="-79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2400" dirty="0" smtClean="0">
                <a:solidFill>
                  <a:schemeClr val="bg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מנהל המחלקה : חלאילה אשרף</a:t>
            </a:r>
            <a:endParaRPr lang="en-US" sz="2400" dirty="0" smtClean="0">
              <a:solidFill>
                <a:schemeClr val="bg1"/>
              </a:solidFill>
              <a:effectLst/>
              <a:latin typeface="David" panose="020E0502060401010101" pitchFamily="34" charset="-79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2400" dirty="0" smtClean="0">
                <a:solidFill>
                  <a:schemeClr val="bg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מנהל האקדמיה החינוכית : טרביה חאתם</a:t>
            </a:r>
            <a:endParaRPr lang="en-US" sz="2400" dirty="0" smtClean="0">
              <a:solidFill>
                <a:schemeClr val="bg1"/>
              </a:solidFill>
              <a:effectLst/>
              <a:latin typeface="David" panose="020E0502060401010101" pitchFamily="34" charset="-79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he-IL" sz="2400" dirty="0" smtClean="0">
                <a:solidFill>
                  <a:schemeClr val="bg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מזכיר המחלקה: גנאים גמאל </a:t>
            </a:r>
            <a:endParaRPr lang="en-US" sz="2400" dirty="0" smtClean="0">
              <a:solidFill>
                <a:schemeClr val="bg1"/>
              </a:solidFill>
              <a:effectLst/>
              <a:latin typeface="David" panose="020E0502060401010101" pitchFamily="34" charset="-79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400" dirty="0" smtClean="0">
                <a:solidFill>
                  <a:schemeClr val="bg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איש משק : בשיר מוחמד </a:t>
            </a:r>
            <a:endParaRPr lang="he-IL" sz="2400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187365" y="545926"/>
            <a:ext cx="6569570" cy="5318764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1900" dirty="0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מנהל מקצועי: </a:t>
            </a:r>
            <a:r>
              <a:rPr lang="he-IL" sz="1900" b="1" dirty="0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אבו יונס אימן </a:t>
            </a:r>
            <a:endParaRPr lang="en-US" sz="1900" b="1" dirty="0" smtClean="0">
              <a:solidFill>
                <a:schemeClr val="tx1"/>
              </a:solidFill>
              <a:effectLst/>
              <a:latin typeface="David" panose="020E0502060401010101" pitchFamily="34" charset="-79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1900" dirty="0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מאמן כושר: </a:t>
            </a:r>
            <a:r>
              <a:rPr lang="he-IL" sz="1900" dirty="0" err="1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רבאח</a:t>
            </a:r>
            <a:r>
              <a:rPr lang="he-IL" sz="1900" dirty="0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 </a:t>
            </a:r>
            <a:r>
              <a:rPr lang="he-IL" sz="1900" dirty="0" err="1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בהאא</a:t>
            </a:r>
            <a:endParaRPr lang="en-US" sz="1900" dirty="0" smtClean="0">
              <a:solidFill>
                <a:schemeClr val="tx1"/>
              </a:solidFill>
              <a:effectLst/>
              <a:latin typeface="David" panose="020E0502060401010101" pitchFamily="34" charset="-79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1900" dirty="0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מאמן שוערים : </a:t>
            </a:r>
            <a:r>
              <a:rPr lang="he-IL" sz="1900" dirty="0" err="1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ברבארה</a:t>
            </a:r>
            <a:r>
              <a:rPr lang="he-IL" sz="1900" dirty="0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 עיד</a:t>
            </a:r>
            <a:endParaRPr lang="en-US" sz="1900" dirty="0" smtClean="0">
              <a:solidFill>
                <a:schemeClr val="tx1"/>
              </a:solidFill>
              <a:effectLst/>
              <a:latin typeface="David" panose="020E0502060401010101" pitchFamily="34" charset="-79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1900" dirty="0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מאמן קבוצת בני סכנין - נוער ליגת על: אבו יונס אימן</a:t>
            </a:r>
            <a:endParaRPr lang="en-US" sz="1900" dirty="0" smtClean="0">
              <a:solidFill>
                <a:schemeClr val="tx1"/>
              </a:solidFill>
              <a:effectLst/>
              <a:latin typeface="David" panose="020E0502060401010101" pitchFamily="34" charset="-79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1900" dirty="0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עוזר מאמן ואנליסט קבוצת בני סכנין - נוער ליגת על: </a:t>
            </a:r>
            <a:r>
              <a:rPr lang="he-IL" sz="1900" dirty="0" err="1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סובח</a:t>
            </a:r>
            <a:r>
              <a:rPr lang="he-IL" sz="1900" dirty="0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 </a:t>
            </a:r>
            <a:r>
              <a:rPr lang="he-IL" sz="1900" dirty="0" err="1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רשדי</a:t>
            </a:r>
            <a:r>
              <a:rPr lang="he-IL" sz="1900" dirty="0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 </a:t>
            </a:r>
            <a:endParaRPr lang="en-US" sz="1900" dirty="0" smtClean="0">
              <a:solidFill>
                <a:schemeClr val="tx1"/>
              </a:solidFill>
              <a:effectLst/>
              <a:latin typeface="David" panose="020E0502060401010101" pitchFamily="34" charset="-79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1900" dirty="0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מאמן קבוצת בני סכנין - נערים א' ליגה ארצית צפון : אבו סאלח </a:t>
            </a:r>
            <a:r>
              <a:rPr lang="he-IL" sz="1900" dirty="0" err="1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חוסאם</a:t>
            </a:r>
            <a:r>
              <a:rPr lang="he-IL" sz="1900" dirty="0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 </a:t>
            </a:r>
            <a:endParaRPr lang="en-US" sz="1900" dirty="0" smtClean="0">
              <a:solidFill>
                <a:schemeClr val="tx1"/>
              </a:solidFill>
              <a:effectLst/>
              <a:latin typeface="David" panose="020E0502060401010101" pitchFamily="34" charset="-79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1900" dirty="0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עוזר מאמן קבוצת בני סכנין – נערים א' : חליל מוחמד </a:t>
            </a:r>
            <a:endParaRPr lang="en-US" sz="1900" dirty="0" smtClean="0">
              <a:solidFill>
                <a:schemeClr val="tx1"/>
              </a:solidFill>
              <a:effectLst/>
              <a:latin typeface="David" panose="020E0502060401010101" pitchFamily="34" charset="-79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1900" dirty="0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מאמן קבוצת בני סכנין - נערים ב' ליגת על: </a:t>
            </a:r>
            <a:r>
              <a:rPr lang="he-IL" sz="1900" dirty="0" err="1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מיעארי</a:t>
            </a:r>
            <a:r>
              <a:rPr lang="he-IL" sz="1900" dirty="0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 </a:t>
            </a:r>
            <a:r>
              <a:rPr lang="he-IL" sz="1900" dirty="0" err="1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סאמר</a:t>
            </a:r>
            <a:r>
              <a:rPr lang="he-IL" sz="1900" dirty="0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 </a:t>
            </a:r>
            <a:endParaRPr lang="en-US" sz="1900" dirty="0" smtClean="0">
              <a:solidFill>
                <a:schemeClr val="tx1"/>
              </a:solidFill>
              <a:effectLst/>
              <a:latin typeface="David" panose="020E0502060401010101" pitchFamily="34" charset="-79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1900" dirty="0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עוזר מאמן קבוצת בני סכנין – נערים ב' ליגת על : אבו </a:t>
            </a:r>
            <a:r>
              <a:rPr lang="he-IL" sz="1900" dirty="0" err="1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ריא</a:t>
            </a:r>
            <a:r>
              <a:rPr lang="he-IL" sz="1900" dirty="0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 מגדי</a:t>
            </a:r>
            <a:endParaRPr lang="en-US" sz="1900" dirty="0" smtClean="0">
              <a:solidFill>
                <a:schemeClr val="tx1"/>
              </a:solidFill>
              <a:effectLst/>
              <a:latin typeface="David" panose="020E0502060401010101" pitchFamily="34" charset="-79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1900" dirty="0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מאמן קבוצת בני סכנין -  נערים ג' חוף: גנאים </a:t>
            </a:r>
            <a:r>
              <a:rPr lang="he-IL" sz="1900" dirty="0" err="1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בסאם</a:t>
            </a:r>
            <a:r>
              <a:rPr lang="he-IL" sz="1900" dirty="0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 </a:t>
            </a:r>
            <a:endParaRPr lang="en-US" sz="1900" dirty="0" smtClean="0">
              <a:solidFill>
                <a:schemeClr val="tx1"/>
              </a:solidFill>
              <a:effectLst/>
              <a:latin typeface="David" panose="020E0502060401010101" pitchFamily="34" charset="-79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he-IL" sz="1900" dirty="0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עוזר מאמן קבוצת בני סכנין – נערים ג : גנאים אמיר </a:t>
            </a:r>
            <a:endParaRPr lang="en-US" sz="1900" dirty="0">
              <a:solidFill>
                <a:schemeClr val="tx1"/>
              </a:solidFill>
              <a:effectLst/>
              <a:latin typeface="David" panose="020E0502060401010101" pitchFamily="34" charset="-79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7737" y="30527"/>
            <a:ext cx="1383912" cy="1249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4344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5553776" y="1636297"/>
            <a:ext cx="6638223" cy="5170646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2200" dirty="0" smtClean="0">
                <a:solidFill>
                  <a:srgbClr val="C00000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מאמן קבוצת בני סכנין - ילדים א' חוף : </a:t>
            </a:r>
            <a:r>
              <a:rPr lang="he-IL" sz="1900" dirty="0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אבו </a:t>
            </a:r>
            <a:r>
              <a:rPr lang="he-IL" sz="1900" dirty="0" err="1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ריא</a:t>
            </a:r>
            <a:r>
              <a:rPr lang="he-IL" sz="1900" dirty="0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 מגדי </a:t>
            </a:r>
            <a:endParaRPr lang="en-US" sz="1900" dirty="0" smtClean="0">
              <a:solidFill>
                <a:schemeClr val="tx1"/>
              </a:solidFill>
              <a:effectLst/>
              <a:latin typeface="David" panose="020E0502060401010101" pitchFamily="34" charset="-79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2200" dirty="0" smtClean="0">
                <a:solidFill>
                  <a:srgbClr val="C00000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מאמן קבוצת בני סכנין – ילדים א מפרץ 1 : </a:t>
            </a:r>
            <a:r>
              <a:rPr lang="he-IL" sz="1900" dirty="0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זבידאת </a:t>
            </a:r>
            <a:r>
              <a:rPr lang="he-IL" sz="1900" dirty="0" err="1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סאמר</a:t>
            </a:r>
            <a:endParaRPr lang="en-US" sz="1900" dirty="0" smtClean="0">
              <a:solidFill>
                <a:schemeClr val="tx1"/>
              </a:solidFill>
              <a:effectLst/>
              <a:latin typeface="David" panose="020E0502060401010101" pitchFamily="34" charset="-79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2200" dirty="0" smtClean="0">
                <a:solidFill>
                  <a:srgbClr val="C00000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מאמן קבוצת בני סכנין - ילדים ב' מפרץ 1 : </a:t>
            </a:r>
            <a:r>
              <a:rPr lang="he-IL" sz="1900" dirty="0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חלאילה </a:t>
            </a:r>
            <a:r>
              <a:rPr lang="he-IL" sz="1900" dirty="0" err="1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סאמר</a:t>
            </a:r>
            <a:endParaRPr lang="en-US" sz="1900" dirty="0" smtClean="0">
              <a:solidFill>
                <a:schemeClr val="tx1"/>
              </a:solidFill>
              <a:effectLst/>
              <a:latin typeface="David" panose="020E0502060401010101" pitchFamily="34" charset="-79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2200" dirty="0" smtClean="0">
                <a:solidFill>
                  <a:srgbClr val="C00000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מאמן קבוצת בני סכנין -  ילדים ב צפון 2: </a:t>
            </a:r>
            <a:r>
              <a:rPr lang="he-IL" sz="1900" dirty="0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גאליה עמאר</a:t>
            </a:r>
            <a:endParaRPr lang="en-US" sz="1900" dirty="0" smtClean="0">
              <a:solidFill>
                <a:schemeClr val="tx1"/>
              </a:solidFill>
              <a:effectLst/>
              <a:latin typeface="David" panose="020E0502060401010101" pitchFamily="34" charset="-79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2200" dirty="0" smtClean="0">
                <a:solidFill>
                  <a:srgbClr val="C00000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מאמן קבוצת בני סכנין -  ילדים ג חוף : </a:t>
            </a:r>
            <a:r>
              <a:rPr lang="he-IL" sz="1900" dirty="0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סולימאן מוחמד </a:t>
            </a:r>
            <a:endParaRPr lang="en-US" sz="1900" dirty="0" smtClean="0">
              <a:solidFill>
                <a:schemeClr val="tx1"/>
              </a:solidFill>
              <a:effectLst/>
              <a:latin typeface="David" panose="020E0502060401010101" pitchFamily="34" charset="-79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2200" dirty="0" smtClean="0">
                <a:solidFill>
                  <a:srgbClr val="C00000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מאמן קבוצת בני סכנין – ילדים ג צפון : </a:t>
            </a:r>
            <a:r>
              <a:rPr lang="he-IL" sz="1900" dirty="0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גנאים </a:t>
            </a:r>
            <a:r>
              <a:rPr lang="he-IL" sz="1900" dirty="0" err="1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בסאם</a:t>
            </a:r>
            <a:r>
              <a:rPr lang="he-IL" sz="1900" dirty="0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 </a:t>
            </a:r>
            <a:endParaRPr lang="en-US" sz="1900" dirty="0" smtClean="0">
              <a:solidFill>
                <a:schemeClr val="tx1"/>
              </a:solidFill>
              <a:effectLst/>
              <a:latin typeface="David" panose="020E0502060401010101" pitchFamily="34" charset="-79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2200" dirty="0" smtClean="0">
                <a:solidFill>
                  <a:srgbClr val="C00000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מאמן קבוצת בני סכנין – ילדים טרום א חוף : </a:t>
            </a:r>
            <a:r>
              <a:rPr lang="he-IL" sz="1900" dirty="0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סולימאן מוחמד </a:t>
            </a:r>
            <a:endParaRPr lang="en-US" sz="1900" dirty="0" smtClean="0">
              <a:solidFill>
                <a:schemeClr val="tx1"/>
              </a:solidFill>
              <a:effectLst/>
              <a:latin typeface="David" panose="020E0502060401010101" pitchFamily="34" charset="-79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2200" dirty="0" smtClean="0">
                <a:solidFill>
                  <a:srgbClr val="C00000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מאמן קבוצת בני סכנין - ילדים טרום א' צפון 1 : </a:t>
            </a:r>
            <a:r>
              <a:rPr lang="he-IL" dirty="0" smtClean="0">
                <a:solidFill>
                  <a:schemeClr val="tx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שלאעטה חדר</a:t>
            </a:r>
            <a:endParaRPr lang="en-US" dirty="0" smtClean="0">
              <a:solidFill>
                <a:schemeClr val="tx1"/>
              </a:solidFill>
              <a:effectLst/>
              <a:latin typeface="David" panose="020E0502060401010101" pitchFamily="34" charset="-79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342900" lvl="0" indent="-342900" algn="just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he-IL" sz="2200" dirty="0">
                <a:solidFill>
                  <a:srgbClr val="C00000"/>
                </a:solidFill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מאמן קבוצת בני סכנין – ילדים טרום ב צפון : </a:t>
            </a:r>
            <a:r>
              <a:rPr lang="he-IL" sz="1900" dirty="0">
                <a:solidFill>
                  <a:schemeClr val="tx1"/>
                </a:solidFill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זבידאת שאדי </a:t>
            </a:r>
            <a:endParaRPr lang="en-US" sz="1900" dirty="0" smtClean="0">
              <a:solidFill>
                <a:schemeClr val="tx1"/>
              </a:solidFill>
              <a:effectLst/>
              <a:latin typeface="David" panose="020E0502060401010101" pitchFamily="34" charset="-79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he-IL" sz="2200" dirty="0">
                <a:solidFill>
                  <a:srgbClr val="C00000"/>
                </a:solidFill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מאמן קבוצת בני סכנין – ילדים טרום ג צפון : </a:t>
            </a:r>
            <a:r>
              <a:rPr lang="he-IL" sz="1900" dirty="0" smtClean="0">
                <a:solidFill>
                  <a:schemeClr val="tx1"/>
                </a:solidFill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זבידאת מחמוד</a:t>
            </a:r>
            <a:endParaRPr lang="en-US" sz="1900" dirty="0">
              <a:solidFill>
                <a:schemeClr val="tx1"/>
              </a:solidFill>
              <a:effectLst/>
              <a:latin typeface="David" panose="020E0502060401010101" pitchFamily="34" charset="-79"/>
              <a:ea typeface="Times New Roman" panose="02020603050405020304" pitchFamily="18" charset="0"/>
              <a:cs typeface="David" panose="020E0502060401010101" pitchFamily="34" charset="-79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-232038" y="401349"/>
            <a:ext cx="5708812" cy="6140142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400" dirty="0" smtClean="0">
                <a:ln w="0"/>
                <a:solidFill>
                  <a:schemeClr val="tx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המאמנים במועדון, כולם מוכשרים ובעלי תעודות מתאימות ומוסמכים בענף הכדורגל.</a:t>
            </a:r>
          </a:p>
          <a:p>
            <a:pPr>
              <a:lnSpc>
                <a:spcPct val="150000"/>
              </a:lnSpc>
            </a:pPr>
            <a:r>
              <a:rPr lang="he-IL" sz="2400" dirty="0" smtClean="0">
                <a:ln w="0"/>
                <a:solidFill>
                  <a:schemeClr val="tx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המאמנים במועדון, משתתפים בהשתלמויות למיניהן, וכולם בעלי ניסיון באימון קבוצות כדורגל.</a:t>
            </a:r>
          </a:p>
          <a:p>
            <a:pPr>
              <a:lnSpc>
                <a:spcPct val="150000"/>
              </a:lnSpc>
            </a:pPr>
            <a:r>
              <a:rPr lang="he-IL" sz="2400" dirty="0" smtClean="0">
                <a:ln w="0"/>
                <a:solidFill>
                  <a:schemeClr val="tx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ראוי לציין כי חלק ניכר מהמאמנים של קבוצות הנוער הם </a:t>
            </a:r>
            <a:r>
              <a:rPr lang="he-IL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בעלי תעודות הוראה ממשרד החינוך </a:t>
            </a:r>
            <a:r>
              <a:rPr lang="he-IL" sz="2400" dirty="0" smtClean="0">
                <a:ln w="0"/>
                <a:solidFill>
                  <a:schemeClr val="tx1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ועובדים גם כמורים בבתי ספר שונים ובכך יש פיקוח כפול ומעקב קרוב מצד המאמנים להישגי השחקנים בלימודים הן בבתי הספר והן על כר הדשא.  </a:t>
            </a:r>
            <a:endParaRPr lang="he-IL" sz="2400" dirty="0">
              <a:ln w="0"/>
              <a:solidFill>
                <a:schemeClr val="tx1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7737" y="30527"/>
            <a:ext cx="1383912" cy="1249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05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5934181" y="0"/>
            <a:ext cx="4908716" cy="682623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he-IL" sz="2800" b="1" dirty="0" smtClean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תכנית האימונים של מחלקת הנוער:</a:t>
            </a:r>
            <a:endParaRPr lang="en-US" sz="20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2868329" y="1531955"/>
            <a:ext cx="9323671" cy="4084323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David" panose="020E0502060401010101" pitchFamily="34" charset="-79"/>
              <a:buChar char="-"/>
            </a:pPr>
            <a:r>
              <a:rPr lang="he-IL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נוער/נערים א'/נערים ב'</a:t>
            </a:r>
            <a:endParaRPr lang="en-US" sz="2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algn="just">
              <a:lnSpc>
                <a:spcPct val="150000"/>
              </a:lnSpc>
            </a:pPr>
            <a:r>
              <a:rPr lang="he-IL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יום ראשון: אימון שחרור בדרך כלל, אימון רגיל לכל השחקנים שלא שיחקו בשבת.</a:t>
            </a:r>
            <a:endParaRPr lang="en-US" sz="2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e-IL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יום שני</a:t>
            </a:r>
            <a:r>
              <a:rPr lang="en-US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 : </a:t>
            </a:r>
            <a:r>
              <a:rPr lang="he-IL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חופש</a:t>
            </a:r>
            <a:endParaRPr lang="en-US" sz="2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e-IL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יום שלישי : אימון כניסה +חדר כושר</a:t>
            </a:r>
            <a:endParaRPr lang="en-US" sz="2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e-IL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יום רביעי : אימון בעצימות גבוהה (כושר גופני)</a:t>
            </a:r>
            <a:endParaRPr lang="en-US" sz="2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e-IL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יום חמישי : אימון טקטי</a:t>
            </a:r>
            <a:endParaRPr lang="en-US" sz="2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e-IL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שישי : אימון בוקר ותרגול מצבים נייחים</a:t>
            </a:r>
            <a:endParaRPr lang="en-US" sz="24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e-IL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שבת : משחק</a:t>
            </a:r>
            <a:endParaRPr lang="en-US" sz="2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207532" y="2832966"/>
            <a:ext cx="5888468" cy="3854260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200" b="1" dirty="0" smtClean="0"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- נערים ג'/ילדים א'/ילדים ב'</a:t>
            </a:r>
            <a:endParaRPr lang="en-US" sz="2200" b="1" dirty="0" smtClean="0">
              <a:effectLst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200" b="1" dirty="0" smtClean="0"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ראשון : חופש</a:t>
            </a:r>
            <a:endParaRPr lang="en-US" sz="2200" b="1" dirty="0" smtClean="0">
              <a:effectLst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200" b="1" dirty="0" smtClean="0"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שני : אימון כניסה - דגש על טכניקה</a:t>
            </a:r>
            <a:endParaRPr lang="en-US" sz="2200" b="1" dirty="0" smtClean="0">
              <a:effectLst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200" b="1" dirty="0" smtClean="0"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שלישי : אימון קואורדינציה וטכניקה</a:t>
            </a:r>
            <a:endParaRPr lang="en-US" sz="2200" b="1" dirty="0" smtClean="0">
              <a:effectLst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200" b="1" dirty="0" smtClean="0"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רביעי :  חופש</a:t>
            </a:r>
            <a:endParaRPr lang="en-US" sz="2200" b="1" dirty="0" smtClean="0">
              <a:effectLst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200" b="1" dirty="0" smtClean="0"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חמישי : אימון טכניקה - קואורדינציה ומשחקוני לחץ</a:t>
            </a:r>
            <a:endParaRPr lang="en-US" sz="2200" b="1" dirty="0" smtClean="0">
              <a:effectLst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200" b="1" dirty="0" smtClean="0"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שישי : תרגול מצבים נייחים</a:t>
            </a:r>
            <a:endParaRPr lang="en-US" sz="2200" b="1" dirty="0" smtClean="0">
              <a:effectLst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he-IL" sz="2200" b="1" dirty="0" smtClean="0"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שבת : משחק</a:t>
            </a:r>
            <a:endParaRPr lang="en-US" sz="2200" b="1" dirty="0">
              <a:effectLst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7737" y="30527"/>
            <a:ext cx="1383912" cy="1249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004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5701230" y="1105253"/>
            <a:ext cx="6455343" cy="3909981"/>
          </a:xfrm>
          <a:prstGeom prst="rect">
            <a:avLst/>
          </a:prstGeom>
          <a:effectLst>
            <a:softEdge rad="1270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e-IL" sz="2400" b="1" dirty="0" smtClean="0"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- ילדים ג' וטרומיים</a:t>
            </a:r>
            <a:endParaRPr lang="en-US" sz="2400" dirty="0" smtClean="0">
              <a:effectLst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algn="just">
              <a:spcAft>
                <a:spcPts val="800"/>
              </a:spcAft>
            </a:pPr>
            <a:r>
              <a:rPr lang="he-IL" sz="2400" dirty="0" smtClean="0"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בגילאים האלה אנחנו מנסים לא לגעת בטקטיקה ושמים       דגש על טכניקה, קואורדינציה ופיתוח מנטלי ואהבת המשחק.</a:t>
            </a:r>
            <a:endParaRPr lang="en-US" sz="2400" dirty="0" smtClean="0">
              <a:effectLst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he-IL" sz="2400" dirty="0" smtClean="0"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  ראשון : אימון טכניקה - משחקונים</a:t>
            </a:r>
            <a:endParaRPr lang="en-US" sz="2400" dirty="0" smtClean="0">
              <a:effectLst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he-IL" sz="2400" dirty="0" smtClean="0"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  שלישי : אימון קואורדינציה - טכניקה - משחקונים</a:t>
            </a:r>
            <a:endParaRPr lang="en-US" sz="2400" dirty="0" smtClean="0">
              <a:effectLst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he-IL" sz="2400" dirty="0" smtClean="0"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  שישי :  אימון טכניקה ומשחקונים</a:t>
            </a:r>
            <a:endParaRPr lang="en-US" sz="2400" dirty="0" smtClean="0">
              <a:effectLst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he-IL" sz="2400" dirty="0" smtClean="0"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  שבת או יום אחר משחק</a:t>
            </a:r>
            <a:endParaRPr lang="en-US" sz="2400" dirty="0">
              <a:effectLst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134755" y="3925340"/>
            <a:ext cx="6096000" cy="2816156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he-IL" sz="2400" b="1" dirty="0" smtClean="0">
                <a:solidFill>
                  <a:srgbClr val="C00000"/>
                </a:solidFill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** תכנית מחוננים</a:t>
            </a:r>
            <a:r>
              <a:rPr lang="he-IL" sz="2400" dirty="0" smtClean="0">
                <a:solidFill>
                  <a:srgbClr val="C00000"/>
                </a:solidFill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:</a:t>
            </a:r>
            <a:endParaRPr lang="en-US" sz="2400" dirty="0" smtClean="0">
              <a:solidFill>
                <a:srgbClr val="C00000"/>
              </a:solidFill>
              <a:effectLst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he-IL" sz="2400" dirty="0" smtClean="0">
                <a:solidFill>
                  <a:srgbClr val="C00000"/>
                </a:solidFill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יום רביעי עבודה עם המחוננים של מחלקת הנוער מכל הגילאים השונים ועובדים איתם על תכנית פרטית לפי מה חסר לאותו שחקן, בונים לו תכנית ואנחנו מלווים אותו לאורך כל הדרך .</a:t>
            </a:r>
            <a:endParaRPr lang="en-US" sz="2400" dirty="0">
              <a:solidFill>
                <a:srgbClr val="C00000"/>
              </a:solidFill>
              <a:effectLst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6472261" y="5177801"/>
            <a:ext cx="5719739" cy="1455270"/>
          </a:xfrm>
          <a:prstGeom prst="rect">
            <a:avLst/>
          </a:prstGeom>
          <a:effectLst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he-IL" sz="2400" b="1" dirty="0" smtClean="0">
                <a:solidFill>
                  <a:srgbClr val="7030A0"/>
                </a:solidFill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בית הספר לכדורגל:</a:t>
            </a:r>
            <a:endParaRPr lang="en-US" sz="2400" dirty="0" smtClean="0">
              <a:solidFill>
                <a:srgbClr val="7030A0"/>
              </a:solidFill>
              <a:effectLst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he-IL" sz="2400" dirty="0" smtClean="0">
                <a:solidFill>
                  <a:srgbClr val="7030A0"/>
                </a:solidFill>
                <a:effectLst/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יום שישי - יום ראשון (ימים שהילדים לא לומדים ובחופשות יהיה שינויים).</a:t>
            </a:r>
            <a:endParaRPr lang="en-US" sz="2400" dirty="0">
              <a:solidFill>
                <a:srgbClr val="7030A0"/>
              </a:solidFill>
              <a:effectLst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74" y="30527"/>
            <a:ext cx="4858663" cy="364399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7737" y="30527"/>
            <a:ext cx="1383912" cy="1249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894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3243711" y="1009681"/>
            <a:ext cx="8852034" cy="6494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he-IL" sz="2500" b="1" u="sng" dirty="0" smtClean="0">
                <a:ln/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תכנית עבודה</a:t>
            </a:r>
            <a:endParaRPr lang="en-US" sz="2500" b="1" u="sng" dirty="0" smtClean="0">
              <a:ln/>
              <a:solidFill>
                <a:srgbClr val="7030A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algn="just">
              <a:lnSpc>
                <a:spcPct val="150000"/>
              </a:lnSpc>
            </a:pPr>
            <a:r>
              <a:rPr lang="he-IL" sz="2500" b="1" dirty="0" smtClean="0">
                <a:ln/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לכל קבוצת גיל יש תכנית שבונים אותה לפי היכולת</a:t>
            </a:r>
          </a:p>
          <a:p>
            <a:pPr algn="just">
              <a:lnSpc>
                <a:spcPct val="150000"/>
              </a:lnSpc>
            </a:pPr>
            <a:r>
              <a:rPr lang="he-IL" sz="2500" b="1" dirty="0" smtClean="0">
                <a:ln/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 האישית והקבוצתית עם דגש על הדברים הבסיסיים</a:t>
            </a:r>
          </a:p>
          <a:p>
            <a:pPr algn="just">
              <a:lnSpc>
                <a:spcPct val="150000"/>
              </a:lnSpc>
            </a:pPr>
            <a:r>
              <a:rPr lang="he-IL" sz="2500" b="1" dirty="0" smtClean="0">
                <a:ln/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 בלימוד היסודות.</a:t>
            </a:r>
            <a:endParaRPr lang="en-US" sz="2500" b="1" dirty="0" smtClean="0">
              <a:ln/>
              <a:solidFill>
                <a:srgbClr val="7030A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algn="just">
              <a:lnSpc>
                <a:spcPct val="150000"/>
              </a:lnSpc>
            </a:pPr>
            <a:r>
              <a:rPr lang="he-IL" sz="2500" b="1" dirty="0" smtClean="0">
                <a:ln/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יש לציין שיש תכנית מחוננים שהיא בעצם הדובדבן של</a:t>
            </a:r>
          </a:p>
          <a:p>
            <a:pPr algn="just">
              <a:lnSpc>
                <a:spcPct val="150000"/>
              </a:lnSpc>
            </a:pPr>
            <a:r>
              <a:rPr lang="he-IL" sz="2500" b="1" dirty="0" smtClean="0">
                <a:ln/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 המחלקה ,שדרכה מכינים את השחקנים הכי מוכשרים</a:t>
            </a:r>
          </a:p>
          <a:p>
            <a:pPr algn="just">
              <a:lnSpc>
                <a:spcPct val="150000"/>
              </a:lnSpc>
            </a:pPr>
            <a:r>
              <a:rPr lang="he-IL" sz="2500" b="1" dirty="0" smtClean="0">
                <a:ln/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 לבוגרים ולנבחרות.  התכנית בנויה מאלמנטים מקצועיים</a:t>
            </a:r>
          </a:p>
          <a:p>
            <a:pPr algn="just">
              <a:lnSpc>
                <a:spcPct val="150000"/>
              </a:lnSpc>
            </a:pPr>
            <a:r>
              <a:rPr lang="he-IL" sz="2500" b="1" dirty="0" smtClean="0">
                <a:ln/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טכניקה, טקטיקה, קואורדינציה, </a:t>
            </a:r>
            <a:r>
              <a:rPr lang="he-IL" sz="2500" b="1" dirty="0" err="1" smtClean="0">
                <a:ln/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כח</a:t>
            </a:r>
            <a:r>
              <a:rPr lang="he-IL" sz="2500" b="1" dirty="0" smtClean="0">
                <a:ln/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, כושר גופני, </a:t>
            </a:r>
          </a:p>
          <a:p>
            <a:pPr algn="just">
              <a:lnSpc>
                <a:spcPct val="150000"/>
              </a:lnSpc>
            </a:pPr>
            <a:r>
              <a:rPr lang="he-IL" sz="2500" b="1" dirty="0" smtClean="0">
                <a:ln/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וגם כן בתוכנית מכניסים את האלמנט הפסיכולוגי </a:t>
            </a:r>
          </a:p>
          <a:p>
            <a:pPr algn="just">
              <a:lnSpc>
                <a:spcPct val="150000"/>
              </a:lnSpc>
            </a:pPr>
            <a:r>
              <a:rPr lang="he-IL" sz="2500" b="1" dirty="0" smtClean="0">
                <a:ln/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והתמודדות עם כישלונות, ניצחונות והפסדים......</a:t>
            </a:r>
          </a:p>
          <a:p>
            <a:pPr algn="just">
              <a:lnSpc>
                <a:spcPct val="150000"/>
              </a:lnSpc>
            </a:pPr>
            <a:r>
              <a:rPr lang="he-IL" sz="2500" b="1" dirty="0" smtClean="0">
                <a:ln/>
                <a:solidFill>
                  <a:srgbClr val="7030A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 </a:t>
            </a:r>
            <a:endParaRPr lang="en-US" sz="2500" b="1" dirty="0">
              <a:ln/>
              <a:solidFill>
                <a:srgbClr val="7030A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2" y="18282"/>
            <a:ext cx="5573027" cy="2984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7737" y="30527"/>
            <a:ext cx="1383912" cy="1249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737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l="34000" t="5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26608" y="867747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he-IL" dirty="0"/>
          </a:p>
        </p:txBody>
      </p:sp>
      <p:pic>
        <p:nvPicPr>
          <p:cNvPr id="23" name="תמונה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21478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291105" y="126736"/>
            <a:ext cx="2872902" cy="83099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bic Typesetting" panose="03020402040406030203" pitchFamily="66" charset="-78"/>
              </a:rPr>
              <a:t>קורות חיים</a:t>
            </a:r>
            <a:endParaRPr lang="he-IL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</a:endParaRPr>
          </a:p>
        </p:txBody>
      </p:sp>
      <p:pic>
        <p:nvPicPr>
          <p:cNvPr id="28" name="תמונה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05" y="126736"/>
            <a:ext cx="1383912" cy="1249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033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5935122" y="624894"/>
            <a:ext cx="6096000" cy="668407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he-IL" sz="2400" b="1" dirty="0">
                <a:ln/>
                <a:solidFill>
                  <a:srgbClr val="7030A0"/>
                </a:solidFill>
                <a:effectLst>
                  <a:glow rad="101600">
                    <a:srgbClr val="B38648">
                      <a:satMod val="175000"/>
                      <a:alpha val="40000"/>
                    </a:srgbClr>
                  </a:glo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התוכנית מאפשרת לשחקנים מוכשרים להתקדם</a:t>
            </a:r>
          </a:p>
          <a:p>
            <a:pPr lvl="0" algn="just">
              <a:lnSpc>
                <a:spcPct val="150000"/>
              </a:lnSpc>
            </a:pPr>
            <a:r>
              <a:rPr lang="he-IL" sz="2400" b="1" dirty="0">
                <a:ln/>
                <a:solidFill>
                  <a:srgbClr val="7030A0"/>
                </a:solidFill>
                <a:effectLst>
                  <a:glow rad="101600">
                    <a:srgbClr val="B38648">
                      <a:satMod val="175000"/>
                      <a:alpha val="40000"/>
                    </a:srgbClr>
                  </a:glo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 יותר מהר ולהגיע למקסימום יכולת בזמן יותר קצר.</a:t>
            </a:r>
            <a:endParaRPr lang="en-US" sz="2400" b="1" dirty="0">
              <a:ln/>
              <a:solidFill>
                <a:srgbClr val="7030A0"/>
              </a:solidFill>
              <a:effectLst>
                <a:glow rad="101600">
                  <a:srgbClr val="B38648">
                    <a:satMod val="175000"/>
                    <a:alpha val="40000"/>
                  </a:srgbClr>
                </a:glow>
              </a:effectLst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lvl="0" algn="just">
              <a:lnSpc>
                <a:spcPct val="150000"/>
              </a:lnSpc>
            </a:pPr>
            <a:r>
              <a:rPr lang="he-IL" sz="2400" b="1" dirty="0">
                <a:ln/>
                <a:solidFill>
                  <a:srgbClr val="7030A0"/>
                </a:solidFill>
                <a:effectLst>
                  <a:glow rad="101600">
                    <a:srgbClr val="B38648">
                      <a:satMod val="175000"/>
                      <a:alpha val="40000"/>
                    </a:srgbClr>
                  </a:glo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מי שאחראי על התוכנית הוא המנהל המקצועי של מחלקת הנוער שהוא בעצם בוחר באותם </a:t>
            </a:r>
            <a:r>
              <a:rPr lang="he-IL" sz="2400" b="1" dirty="0" smtClean="0">
                <a:ln/>
                <a:solidFill>
                  <a:srgbClr val="7030A0"/>
                </a:solidFill>
                <a:effectLst>
                  <a:glow rad="101600">
                    <a:srgbClr val="B38648">
                      <a:satMod val="175000"/>
                      <a:alpha val="40000"/>
                    </a:srgbClr>
                  </a:glo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שחקנים, ויש </a:t>
            </a:r>
            <a:r>
              <a:rPr lang="he-IL" sz="2400" b="1" dirty="0">
                <a:ln/>
                <a:solidFill>
                  <a:srgbClr val="7030A0"/>
                </a:solidFill>
                <a:effectLst>
                  <a:glow rad="101600">
                    <a:srgbClr val="B38648">
                      <a:satMod val="175000"/>
                      <a:alpha val="40000"/>
                    </a:srgbClr>
                  </a:glo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לציין שהדלת תמיד פתוחה עבור שחקנים אחרים שמשתפרים בקבוצתם ,ז"א שכל השחקנים של המחלקה הם במעקב לאורך כל השנה.</a:t>
            </a:r>
            <a:endParaRPr lang="en-US" sz="2400" b="1" dirty="0">
              <a:ln/>
              <a:solidFill>
                <a:srgbClr val="7030A0"/>
              </a:solidFill>
              <a:effectLst>
                <a:glow rad="101600">
                  <a:srgbClr val="B38648">
                    <a:satMod val="175000"/>
                    <a:alpha val="40000"/>
                  </a:srgbClr>
                </a:glow>
              </a:effectLst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he-IL" sz="2400" b="1" dirty="0">
                <a:ln/>
                <a:solidFill>
                  <a:srgbClr val="7030A0"/>
                </a:solidFill>
                <a:effectLst>
                  <a:glow rad="101600">
                    <a:srgbClr val="B38648">
                      <a:satMod val="175000"/>
                      <a:alpha val="40000"/>
                    </a:srgbClr>
                  </a:glo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גם כן יש תכנית תזונתית שמלווה את כל שחקני המחלקה ובמיוחד השחקנים המחוננים עם כל מיני בדיקות שנותנות לנו אינדיקציה על מצבו הבריאותי של השחקן ומה אפשר לשפר...</a:t>
            </a:r>
            <a:endParaRPr lang="en-US" sz="2400" b="1" dirty="0">
              <a:ln/>
              <a:solidFill>
                <a:srgbClr val="7030A0"/>
              </a:solidFill>
              <a:effectLst>
                <a:glow rad="101600">
                  <a:srgbClr val="B38648">
                    <a:satMod val="175000"/>
                    <a:alpha val="40000"/>
                  </a:srgbClr>
                </a:glow>
              </a:effectLst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n/>
                <a:solidFill>
                  <a:srgbClr val="7030A0"/>
                </a:solidFill>
                <a:effectLst>
                  <a:glow rad="101600">
                    <a:srgbClr val="B38648">
                      <a:satMod val="175000"/>
                      <a:alpha val="40000"/>
                    </a:srgbClr>
                  </a:glow>
                </a:effectLst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 </a:t>
            </a:r>
            <a:endParaRPr lang="he-IL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1792" y="0"/>
            <a:ext cx="940208" cy="8490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3"/>
          <a:srcRect l="6547" t="18338" r="7279" b="6877"/>
          <a:stretch/>
        </p:blipFill>
        <p:spPr>
          <a:xfrm>
            <a:off x="326570" y="261258"/>
            <a:ext cx="5530174" cy="3599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162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2531445" y="1145406"/>
            <a:ext cx="9317255" cy="588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he-IL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במחלקת הנוער חולקו הקבוצות לשלוש קטגוריות לפי קבוצות גיל: 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he-IL" sz="2400" dirty="0" smtClean="0">
                <a:solidFill>
                  <a:srgbClr val="7030A0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קטגוריה א</a:t>
            </a:r>
            <a:r>
              <a:rPr lang="he-IL" sz="2400" dirty="0" smtClean="0">
                <a:solidFill>
                  <a:srgbClr val="21212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 הכוללת קבוצות : טרום ג , טרום ב , טרום א' , ילדים ג' </a:t>
            </a:r>
            <a:endParaRPr lang="en-US" sz="2400" dirty="0" smtClean="0">
              <a:effectLst/>
              <a:latin typeface="David" panose="020E0502060401010101" pitchFamily="34" charset="-79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he-IL" sz="2400" dirty="0" smtClean="0">
                <a:solidFill>
                  <a:srgbClr val="0070C0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קטגוריה ב </a:t>
            </a:r>
            <a:r>
              <a:rPr lang="he-IL" sz="2400" dirty="0" smtClean="0">
                <a:solidFill>
                  <a:srgbClr val="21212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הכוללת קבוצות: ילדים ב , ילדים א' , נערים ג' </a:t>
            </a:r>
            <a:endParaRPr lang="en-US" sz="2400" dirty="0" smtClean="0">
              <a:effectLst/>
              <a:latin typeface="David" panose="020E0502060401010101" pitchFamily="34" charset="-79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he-IL" sz="2400" dirty="0" smtClean="0">
                <a:solidFill>
                  <a:srgbClr val="00B050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קטגוריה ג </a:t>
            </a:r>
            <a:r>
              <a:rPr lang="he-IL" sz="2400" dirty="0" smtClean="0">
                <a:solidFill>
                  <a:srgbClr val="21212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הכוללת קבוצות : נערים ב , נערים א' , נוער</a:t>
            </a:r>
            <a:endParaRPr lang="en-US" sz="2400" dirty="0" smtClean="0">
              <a:effectLst/>
              <a:latin typeface="David" panose="020E0502060401010101" pitchFamily="34" charset="-79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marL="914400" algn="just">
              <a:spcAft>
                <a:spcPts val="1000"/>
              </a:spcAft>
            </a:pPr>
            <a:r>
              <a:rPr lang="en-US" sz="2400" dirty="0" smtClean="0">
                <a:solidFill>
                  <a:srgbClr val="21212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 </a:t>
            </a:r>
            <a:endParaRPr lang="en-US" sz="2400" dirty="0" smtClean="0">
              <a:effectLst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he-IL" sz="2400" dirty="0" smtClean="0">
                <a:solidFill>
                  <a:srgbClr val="21212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בכל הקטגוריות יש קבוצות מחוננים שעובדים </a:t>
            </a:r>
            <a:endParaRPr lang="he-IL" sz="2400" dirty="0" smtClean="0">
              <a:solidFill>
                <a:srgbClr val="212121"/>
              </a:solidFill>
              <a:effectLst/>
              <a:latin typeface="David" panose="020E0502060401010101" pitchFamily="34" charset="-79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he-IL" sz="2400" dirty="0" smtClean="0">
                <a:solidFill>
                  <a:srgbClr val="21212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איתם </a:t>
            </a:r>
            <a:r>
              <a:rPr lang="he-IL" sz="2400" dirty="0" smtClean="0">
                <a:solidFill>
                  <a:srgbClr val="21212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באופן אישי.</a:t>
            </a:r>
            <a:endParaRPr lang="en-US" sz="2400" dirty="0" smtClean="0">
              <a:effectLst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he-IL" sz="2400" dirty="0" smtClean="0">
                <a:solidFill>
                  <a:srgbClr val="21212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בכל הקטגוריות מלמדים אימוני קואורדינציה,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he-IL" sz="2400" dirty="0" smtClean="0">
                <a:solidFill>
                  <a:srgbClr val="21212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 טכניקה וטקטיקה ועובדים על הצד הפסיכולוגי 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he-IL" sz="2400" dirty="0" smtClean="0">
                <a:solidFill>
                  <a:srgbClr val="212121"/>
                </a:solidFill>
                <a:effectLst/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של השחקן (כמובן בדרגות שונות לפי גילאים) .</a:t>
            </a:r>
            <a:endParaRPr lang="en-US" sz="2400" dirty="0" smtClean="0">
              <a:effectLst/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7737" y="30527"/>
            <a:ext cx="1383912" cy="1249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00" y="3492699"/>
            <a:ext cx="5725927" cy="3220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185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4023360" y="-154004"/>
            <a:ext cx="693019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he-IL" sz="2800" b="1" dirty="0" smtClean="0">
                <a:solidFill>
                  <a:srgbClr val="7030A0"/>
                </a:solidFill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קטגוריה </a:t>
            </a:r>
            <a:r>
              <a:rPr lang="he-IL" sz="2800" b="1" dirty="0">
                <a:solidFill>
                  <a:srgbClr val="7030A0"/>
                </a:solidFill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א' </a:t>
            </a:r>
            <a:endParaRPr lang="he-IL" sz="2800" b="1" dirty="0" smtClean="0">
              <a:solidFill>
                <a:srgbClr val="7030A0"/>
              </a:solidFill>
              <a:latin typeface="David" panose="020E0502060401010101" pitchFamily="34" charset="-79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he-IL" sz="2400" b="1" dirty="0" smtClean="0"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הכוללת קבוצות : טרום ג , טרום ב , טרום א' , ילדים ג' </a:t>
            </a:r>
          </a:p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he-IL" sz="2400" dirty="0" smtClean="0">
                <a:solidFill>
                  <a:srgbClr val="212121"/>
                </a:solidFill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מדגישים </a:t>
            </a:r>
            <a:r>
              <a:rPr lang="he-IL" sz="2400" dirty="0">
                <a:solidFill>
                  <a:srgbClr val="212121"/>
                </a:solidFill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באימונים על טכניקה</a:t>
            </a:r>
            <a:r>
              <a:rPr lang="he-IL" sz="2400" dirty="0" smtClean="0">
                <a:solidFill>
                  <a:srgbClr val="212121"/>
                </a:solidFill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, קואורדינציה, לימוד </a:t>
            </a:r>
            <a:r>
              <a:rPr lang="he-IL" sz="2400" dirty="0">
                <a:solidFill>
                  <a:srgbClr val="212121"/>
                </a:solidFill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יסודות , אהבת המשחק ומשחקי כיף והנאה.</a:t>
            </a:r>
            <a:endParaRPr lang="en-US" sz="2400" dirty="0">
              <a:solidFill>
                <a:prstClr val="black"/>
              </a:solidFill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solidFill>
                  <a:prstClr val="black"/>
                </a:solidFill>
                <a:latin typeface="David" panose="020E0502060401010101" pitchFamily="34" charset="-79"/>
                <a:ea typeface="Calibri" panose="020F0502020204030204" pitchFamily="34" charset="0"/>
                <a:cs typeface="David" panose="020E0502060401010101" pitchFamily="34" charset="-79"/>
              </a:rPr>
              <a:t> 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98" y="2290811"/>
            <a:ext cx="6998582" cy="4634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7737" y="30527"/>
            <a:ext cx="1383912" cy="1249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062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4090737" y="-96253"/>
            <a:ext cx="6766561" cy="3303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he-IL" sz="2800" b="1" dirty="0" smtClean="0">
                <a:solidFill>
                  <a:srgbClr val="0070C0"/>
                </a:solidFill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קטגוריה ב</a:t>
            </a:r>
          </a:p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he-IL" sz="2800" b="1" dirty="0" smtClean="0"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הכוללת קבוצות: ילדים ב , ילדים א' , נערים ג' </a:t>
            </a:r>
          </a:p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he-IL" sz="2400" dirty="0" smtClean="0">
                <a:solidFill>
                  <a:srgbClr val="0070C0"/>
                </a:solidFill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 </a:t>
            </a:r>
            <a:r>
              <a:rPr lang="he-IL" sz="2400" dirty="0">
                <a:solidFill>
                  <a:srgbClr val="212121"/>
                </a:solidFill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מדגישים על חזרה על הטכניקות שלמדו בקטגוריה א' ומלמדים טקטיקה ומחויבות למשחק ולמועדון , קטגוריה זו מהווה תקופת מעבר להתבגרות ולמקצוענות</a:t>
            </a:r>
            <a:r>
              <a:rPr lang="he-IL" sz="2400" dirty="0" smtClean="0">
                <a:solidFill>
                  <a:srgbClr val="212121"/>
                </a:solidFill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.</a:t>
            </a:r>
            <a:endParaRPr lang="en-US" sz="2400" dirty="0">
              <a:solidFill>
                <a:prstClr val="black"/>
              </a:solidFill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3" y="3060826"/>
            <a:ext cx="6554804" cy="3687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7737" y="30527"/>
            <a:ext cx="1383912" cy="1249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417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3734604" y="-75348"/>
            <a:ext cx="7141945" cy="3303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he-IL" sz="2800" b="1" dirty="0" smtClean="0">
                <a:solidFill>
                  <a:srgbClr val="00B050"/>
                </a:solidFill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קטגוריה </a:t>
            </a:r>
            <a:r>
              <a:rPr lang="he-IL" sz="2800" b="1" dirty="0">
                <a:solidFill>
                  <a:srgbClr val="00B050"/>
                </a:solidFill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ג</a:t>
            </a:r>
            <a:r>
              <a:rPr lang="he-IL" sz="2800" b="1" dirty="0" smtClean="0">
                <a:solidFill>
                  <a:srgbClr val="00B050"/>
                </a:solidFill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'</a:t>
            </a:r>
          </a:p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he-IL" sz="2800" b="1" dirty="0" smtClean="0"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הכוללת קבוצות : נערים ב , נערים א' , נוער</a:t>
            </a:r>
          </a:p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he-IL" sz="2400" dirty="0" smtClean="0">
                <a:solidFill>
                  <a:srgbClr val="00B050"/>
                </a:solidFill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 </a:t>
            </a:r>
            <a:r>
              <a:rPr lang="he-IL" sz="2400" dirty="0">
                <a:solidFill>
                  <a:srgbClr val="212121"/>
                </a:solidFill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מתייחסים לשחקנים כשחקנים בוגרים לכל עניין ודבר מבחינות שונות כגון התנהגות , </a:t>
            </a:r>
            <a:r>
              <a:rPr lang="he-IL" sz="2400" dirty="0" smtClean="0">
                <a:solidFill>
                  <a:srgbClr val="212121"/>
                </a:solidFill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מקצוענות </a:t>
            </a:r>
            <a:r>
              <a:rPr lang="he-IL" sz="2400" dirty="0">
                <a:solidFill>
                  <a:srgbClr val="212121"/>
                </a:solidFill>
                <a:latin typeface="David" panose="020E0502060401010101" pitchFamily="34" charset="-79"/>
                <a:ea typeface="Times New Roman" panose="02020603050405020304" pitchFamily="18" charset="0"/>
                <a:cs typeface="David" panose="020E0502060401010101" pitchFamily="34" charset="-79"/>
              </a:rPr>
              <a:t>(אימונים טקטיים וטכניים) , מחויבות והכנה נפשית ורגשית להתמודד בזמן לחץ.</a:t>
            </a:r>
            <a:endParaRPr lang="en-US" sz="2400" dirty="0">
              <a:solidFill>
                <a:prstClr val="black"/>
              </a:solidFill>
              <a:latin typeface="David" panose="020E0502060401010101" pitchFamily="34" charset="-79"/>
              <a:ea typeface="Calibri" panose="020F0502020204030204" pitchFamily="34" charset="0"/>
              <a:cs typeface="David" panose="020E0502060401010101" pitchFamily="34" charset="-79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86" b="34597"/>
          <a:stretch/>
        </p:blipFill>
        <p:spPr>
          <a:xfrm>
            <a:off x="402111" y="3024847"/>
            <a:ext cx="5837970" cy="3920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7737" y="30527"/>
            <a:ext cx="1383912" cy="1249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278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265" y="859313"/>
            <a:ext cx="5145470" cy="51393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9241" y="184558"/>
            <a:ext cx="181171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מטרות כלליות</a:t>
            </a:r>
            <a:endParaRPr lang="he-IL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4275" y="45281"/>
            <a:ext cx="1383912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53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5900286" y="-121030"/>
            <a:ext cx="51013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he-IL" sz="3200" b="1" dirty="0" smtClean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מטרות ויעדים- מחלקת הנוער</a:t>
            </a:r>
            <a:endParaRPr lang="en-US" sz="3200" b="1" dirty="0" smtClean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-792481" y="5110618"/>
            <a:ext cx="11794156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he-IL" sz="2400" b="1" dirty="0" smtClean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-</a:t>
            </a:r>
            <a:r>
              <a:rPr lang="he-IL" sz="2400" dirty="0" smtClean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 </a:t>
            </a:r>
            <a:r>
              <a:rPr lang="he-IL" sz="2400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איתור ילדים מוכשרים שיוכלו בעתיד להצטרף למחלקת הנוער וללמוד ולשחק </a:t>
            </a:r>
            <a:endParaRPr lang="he-IL" sz="2400" dirty="0" smtClean="0">
              <a:solidFill>
                <a:srgbClr val="212121"/>
              </a:solidFill>
              <a:latin typeface="Calibri" panose="020F0502020204030204" pitchFamily="34" charset="0"/>
              <a:ea typeface="Times New Roman" panose="02020603050405020304" pitchFamily="18" charset="0"/>
              <a:cs typeface="David" panose="020E0502060401010101" pitchFamily="34" charset="-79"/>
            </a:endParaRPr>
          </a:p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he-IL" sz="2400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 </a:t>
            </a:r>
            <a:r>
              <a:rPr lang="he-IL" sz="2400" dirty="0" smtClean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       </a:t>
            </a:r>
            <a:r>
              <a:rPr lang="he-IL" sz="2400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כדורגל ברמה </a:t>
            </a:r>
            <a:r>
              <a:rPr lang="he-IL" sz="2400" dirty="0" smtClean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המקצוענית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2063707" y="842006"/>
            <a:ext cx="90477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he-IL" sz="2400" b="1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-</a:t>
            </a:r>
            <a:r>
              <a:rPr lang="he-IL" sz="2400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 קידום , טיפוח והכשרת שחקני הנוער למטרת שילובם בקבוצה הבוגרת.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מלבן 6"/>
          <p:cNvSpPr/>
          <p:nvPr/>
        </p:nvSpPr>
        <p:spPr>
          <a:xfrm>
            <a:off x="1438064" y="1326228"/>
            <a:ext cx="96733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he-IL" sz="2400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פיתוח הכישרונות האישיים של שחקני הנוער מבחינה פסיכולוגית, טקטית וטכנית 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3879673" y="1922708"/>
            <a:ext cx="72317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he-IL" sz="2400" b="1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-</a:t>
            </a:r>
            <a:r>
              <a:rPr lang="he-IL" sz="2400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 חינוך ומשמעת, שיתוף פעולה והתנהגות ספורטיבית</a:t>
            </a:r>
          </a:p>
        </p:txBody>
      </p:sp>
      <p:sp>
        <p:nvSpPr>
          <p:cNvPr id="9" name="מלבן 8"/>
          <p:cNvSpPr/>
          <p:nvPr/>
        </p:nvSpPr>
        <p:spPr>
          <a:xfrm>
            <a:off x="3629416" y="2722079"/>
            <a:ext cx="74820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he-IL" sz="2400" b="1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-</a:t>
            </a:r>
            <a:r>
              <a:rPr lang="he-IL" sz="2400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 הטמעת הביטחון העצמי אצל השחקנים ועמידה בלוח הזמנים</a:t>
            </a:r>
          </a:p>
        </p:txBody>
      </p:sp>
      <p:sp>
        <p:nvSpPr>
          <p:cNvPr id="10" name="מלבן 9"/>
          <p:cNvSpPr/>
          <p:nvPr/>
        </p:nvSpPr>
        <p:spPr>
          <a:xfrm>
            <a:off x="5545507" y="3183744"/>
            <a:ext cx="5565947" cy="5983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he-IL" sz="2400" b="1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-</a:t>
            </a:r>
            <a:r>
              <a:rPr lang="he-IL" sz="2400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 פיתוח מבנה הגוף וקפידה על כושר גופני </a:t>
            </a:r>
            <a:r>
              <a:rPr lang="he-IL" sz="2400" dirty="0" smtClean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טוב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2275462" y="3782049"/>
            <a:ext cx="8835992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he-IL" sz="2400" b="1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-</a:t>
            </a:r>
            <a:r>
              <a:rPr lang="he-IL" sz="2400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 השראת האהבה לספורט בכלל ולכדורגל בפרט כאמצעי להשגת </a:t>
            </a:r>
            <a:r>
              <a:rPr lang="he-IL" sz="2400" dirty="0" smtClean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מטרות</a:t>
            </a:r>
          </a:p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he-IL" sz="2400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 </a:t>
            </a:r>
            <a:r>
              <a:rPr lang="he-IL" sz="2400" dirty="0" smtClean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       </a:t>
            </a:r>
            <a:r>
              <a:rPr lang="he-IL" sz="2400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בתחומי </a:t>
            </a:r>
            <a:r>
              <a:rPr lang="he-IL" sz="2400" dirty="0" smtClean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 </a:t>
            </a:r>
            <a:r>
              <a:rPr lang="he-IL" sz="2400" dirty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החיים השונים כגון ערכים , לימודים </a:t>
            </a:r>
            <a:r>
              <a:rPr lang="he-IL" sz="2400" dirty="0" err="1" smtClean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וכו</a:t>
            </a:r>
            <a:r>
              <a:rPr lang="he-IL" sz="2400" dirty="0" smtClean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'.</a:t>
            </a:r>
            <a:endParaRPr lang="en-US" sz="2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7737" y="30527"/>
            <a:ext cx="1383912" cy="1249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650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4"/>
          <p:cNvSpPr/>
          <p:nvPr/>
        </p:nvSpPr>
        <p:spPr>
          <a:xfrm>
            <a:off x="-1026419" y="82214"/>
            <a:ext cx="11794156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he-IL" sz="2800" b="1" dirty="0" smtClean="0">
                <a:solidFill>
                  <a:srgbClr val="21212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David" panose="020E0502060401010101" pitchFamily="34" charset="-79"/>
              </a:rPr>
              <a:t>- 70% משחקני הקבוצה הבוגרת יהיו שחקני בית </a:t>
            </a:r>
          </a:p>
        </p:txBody>
      </p:sp>
      <p:sp>
        <p:nvSpPr>
          <p:cNvPr id="6" name="מלבן 5"/>
          <p:cNvSpPr/>
          <p:nvPr/>
        </p:nvSpPr>
        <p:spPr>
          <a:xfrm>
            <a:off x="-898365" y="738784"/>
            <a:ext cx="11993078" cy="151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he-IL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היום בקבוצת הבוגרים יש 30 שחקן בסגל הרחב, כאשר </a:t>
            </a:r>
            <a:r>
              <a:rPr lang="he-IL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 שחקנים הם</a:t>
            </a:r>
          </a:p>
          <a:p>
            <a:pPr lvl="0" algn="just">
              <a:lnSpc>
                <a:spcPct val="150000"/>
              </a:lnSpc>
              <a:spcAft>
                <a:spcPts val="1000"/>
              </a:spcAft>
            </a:pPr>
            <a:r>
              <a:rPr lang="he-IL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שחקני בית</a:t>
            </a:r>
            <a:r>
              <a:rPr lang="he-IL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ואנחנו עומדים על 66% שחקני בית.</a:t>
            </a:r>
            <a:endParaRPr lang="en-U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8" y="2060843"/>
            <a:ext cx="4286451" cy="321483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208" y="2598488"/>
            <a:ext cx="5607504" cy="387209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7737" y="30527"/>
            <a:ext cx="1383912" cy="1249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811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02415" y="65315"/>
            <a:ext cx="202474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בנות </a:t>
            </a:r>
            <a:r>
              <a:rPr lang="he-IL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סכנין</a:t>
            </a:r>
            <a:endParaRPr lang="he-IL" sz="32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20" y="65315"/>
            <a:ext cx="4216137" cy="3345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372167" y="814691"/>
            <a:ext cx="7819833" cy="624786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he-IL" sz="2000" dirty="0" smtClean="0">
                <a:solidFill>
                  <a:srgbClr val="7030A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נוסדה הקבוצה בשנת 1999 בעקבות הצלחת הבנות באליפות בתי הספר בישראל.</a:t>
            </a:r>
          </a:p>
          <a:p>
            <a:endParaRPr lang="he-IL" sz="2000" dirty="0">
              <a:solidFill>
                <a:srgbClr val="7030A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e-IL" sz="2000" dirty="0" smtClean="0">
                <a:solidFill>
                  <a:srgbClr val="7030A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בהתחלה המטרה לא היתה תחרותית אלא חינוכית, כאשר ההשתמשות בכדורגל</a:t>
            </a:r>
          </a:p>
          <a:p>
            <a:pPr>
              <a:lnSpc>
                <a:spcPct val="150000"/>
              </a:lnSpc>
            </a:pPr>
            <a:r>
              <a:rPr lang="he-IL" sz="2000" dirty="0" smtClean="0">
                <a:solidFill>
                  <a:srgbClr val="7030A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     ככלי חינוכי וככלי להעצמה נשית.</a:t>
            </a:r>
          </a:p>
          <a:p>
            <a:pPr>
              <a:lnSpc>
                <a:spcPct val="150000"/>
              </a:lnSpc>
            </a:pPr>
            <a:endParaRPr lang="he-IL" sz="2000" dirty="0" smtClean="0">
              <a:solidFill>
                <a:srgbClr val="7030A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e-IL" sz="2000" dirty="0" smtClean="0">
                <a:solidFill>
                  <a:srgbClr val="7030A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בשנת 2004 הקבוצה הוכתרה לאלופת ישראל בשכבת נערות.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he-IL" sz="2000" dirty="0">
              <a:solidFill>
                <a:srgbClr val="7030A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e-IL" sz="2000" dirty="0" smtClean="0">
                <a:solidFill>
                  <a:srgbClr val="7030A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מסיבות חברתיות ודתיות מתקשה קבוצת הבוגרות של בנות סכנין להגיע</a:t>
            </a:r>
          </a:p>
          <a:p>
            <a:pPr>
              <a:lnSpc>
                <a:spcPct val="150000"/>
              </a:lnSpc>
            </a:pPr>
            <a:r>
              <a:rPr lang="he-IL" sz="2000" dirty="0">
                <a:solidFill>
                  <a:srgbClr val="7030A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dirty="0" smtClean="0">
                <a:solidFill>
                  <a:srgbClr val="7030A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    להישגים (לימודים, נישואים, קרבה לדת, חוסר עניין, לחץ מהמשפחה....).</a:t>
            </a:r>
          </a:p>
          <a:p>
            <a:pPr>
              <a:lnSpc>
                <a:spcPct val="150000"/>
              </a:lnSpc>
            </a:pPr>
            <a:endParaRPr lang="he-IL" sz="2000" dirty="0">
              <a:solidFill>
                <a:srgbClr val="7030A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e-IL" sz="2000" dirty="0" smtClean="0">
                <a:solidFill>
                  <a:srgbClr val="7030A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בסוף עונת 2016/2017 ירדה הקבוצה לליגה הלאומית, ולאחר מכן התפרקה.</a:t>
            </a:r>
          </a:p>
          <a:p>
            <a:pPr>
              <a:lnSpc>
                <a:spcPct val="150000"/>
              </a:lnSpc>
            </a:pPr>
            <a:endParaRPr lang="he-IL" sz="2000" dirty="0">
              <a:solidFill>
                <a:srgbClr val="7030A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>
              <a:lnSpc>
                <a:spcPct val="150000"/>
              </a:lnSpc>
            </a:pPr>
            <a:endParaRPr lang="he-IL" sz="2000" dirty="0" smtClean="0">
              <a:solidFill>
                <a:srgbClr val="7030A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>
              <a:lnSpc>
                <a:spcPct val="150000"/>
              </a:lnSpc>
            </a:pPr>
            <a:r>
              <a:rPr lang="he-IL" sz="2000" dirty="0">
                <a:solidFill>
                  <a:srgbClr val="7030A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97" y="3653747"/>
            <a:ext cx="4814589" cy="31567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322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75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125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25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125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4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951445" y="0"/>
            <a:ext cx="7240555" cy="1143000"/>
          </a:xfrm>
        </p:spPr>
        <p:txBody>
          <a:bodyPr>
            <a:noAutofit/>
          </a:bodyPr>
          <a:lstStyle/>
          <a:p>
            <a:r>
              <a:rPr lang="he-IL" sz="44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נערות וילדות בנות סכנין- </a:t>
            </a:r>
            <a:r>
              <a:rPr lang="he-IL" sz="4400" b="1" dirty="0" smtClean="0">
                <a:solidFill>
                  <a:srgbClr val="7030A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הישגים</a:t>
            </a:r>
            <a:endParaRPr lang="he-IL" sz="4400" b="1" dirty="0">
              <a:solidFill>
                <a:srgbClr val="7030A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6759" y="846367"/>
            <a:ext cx="10887917" cy="1313373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800" b="1" dirty="0" smtClean="0">
                <a:solidFill>
                  <a:schemeClr val="accent2">
                    <a:lumMod val="75000"/>
                  </a:schemeClr>
                </a:solidFill>
              </a:rPr>
              <a:t>קבוצת הנערות- </a:t>
            </a:r>
            <a:r>
              <a:rPr lang="he-IL" sz="2800" dirty="0" smtClean="0">
                <a:solidFill>
                  <a:schemeClr val="accent2"/>
                </a:solidFill>
              </a:rPr>
              <a:t>אלופת המדינה ומחזיקת גביע המדינה בעונות המשחקים</a:t>
            </a:r>
            <a:r>
              <a:rPr lang="he-IL" sz="2800" b="1" dirty="0" smtClean="0"/>
              <a:t>:</a:t>
            </a:r>
          </a:p>
          <a:p>
            <a:pPr>
              <a:lnSpc>
                <a:spcPct val="150000"/>
              </a:lnSpc>
            </a:pPr>
            <a:r>
              <a:rPr lang="he-IL" sz="2800" b="1" dirty="0"/>
              <a:t> </a:t>
            </a:r>
            <a:r>
              <a:rPr lang="he-IL" sz="2800" b="1" dirty="0" smtClean="0"/>
              <a:t>                          2008/2009, 2010/2011, 2013/2014, 2014/2015</a:t>
            </a:r>
            <a:r>
              <a:rPr lang="he-IL" sz="2800" dirty="0" smtClean="0"/>
              <a:t>. </a:t>
            </a:r>
            <a:endParaRPr lang="he-IL" sz="2800" dirty="0"/>
          </a:p>
        </p:txBody>
      </p:sp>
      <p:pic>
        <p:nvPicPr>
          <p:cNvPr id="3074" name="Picture 2" descr="קבוצות הנוער הירושלמיות - והפעם: מחזיקות גביע המדינה מקטמון | כל העיר  ירושלי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438" y="2195832"/>
            <a:ext cx="6807954" cy="4538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95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3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777247" y="68939"/>
            <a:ext cx="4338554" cy="1280890"/>
          </a:xfrm>
        </p:spPr>
        <p:txBody>
          <a:bodyPr/>
          <a:lstStyle/>
          <a:p>
            <a:r>
              <a:rPr lang="he-IL" dirty="0" smtClean="0">
                <a:solidFill>
                  <a:srgbClr val="C00000"/>
                </a:solidFill>
              </a:rPr>
              <a:t>רקע כללי- העיר סח'נין</a:t>
            </a:r>
            <a:endParaRPr lang="he-IL" dirty="0">
              <a:solidFill>
                <a:srgbClr val="C00000"/>
              </a:solidFill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377440" y="713010"/>
            <a:ext cx="9853792" cy="377762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העיר סח'נין שוכנת בגליל המערבי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כ- 35.000 תושבים בעיר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אוכלוסיית העיר מורכבת 93% מוסלמים ו 7% נוצרים</a:t>
            </a:r>
          </a:p>
          <a:p>
            <a:pPr>
              <a:lnSpc>
                <a:spcPct val="150000"/>
              </a:lnSpc>
            </a:pPr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בשנים האחרונות התפתחה העיר עסקית </a:t>
            </a:r>
            <a:r>
              <a:rPr 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בצורה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     </a:t>
            </a:r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יוצאת דופן בהשוואה לערים אחרות במגזר הערבי</a:t>
            </a:r>
            <a:r>
              <a:rPr 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כדוגמת</a:t>
            </a:r>
            <a:r>
              <a:rPr 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: </a:t>
            </a:r>
            <a:r>
              <a:rPr 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מוסדות ממשלתיים (ביטוח לאומי, בית משפט)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קניונים, אצטדיון דוחא, מסעדות, בתי </a:t>
            </a:r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הלבשה מובילים</a:t>
            </a:r>
            <a:r>
              <a:rPr 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מכללה אקדמית, בתי ספר </a:t>
            </a:r>
            <a:r>
              <a:rPr 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ממלכתיים, </a:t>
            </a:r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בתי </a:t>
            </a:r>
            <a:r>
              <a:rPr 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ספר   טכנולוגים </a:t>
            </a:r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   קנטרי </a:t>
            </a:r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קלאב </a:t>
            </a:r>
            <a:r>
              <a:rPr 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,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בריכות </a:t>
            </a:r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שחייה , טיילת </a:t>
            </a:r>
            <a:r>
              <a:rPr 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ואולמות </a:t>
            </a:r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ספורט </a:t>
            </a:r>
            <a:r>
              <a:rPr 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.</a:t>
            </a:r>
            <a:endParaRPr 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>
              <a:lnSpc>
                <a:spcPct val="150000"/>
              </a:lnSpc>
              <a:buNone/>
            </a:pPr>
            <a:endParaRPr 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>
              <a:lnSpc>
                <a:spcPct val="150000"/>
              </a:lnSpc>
              <a:buNone/>
            </a:pPr>
            <a:endParaRPr 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489" y="987370"/>
            <a:ext cx="1383912" cy="1249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s://scontent.ftlv5-1.fna.fbcdn.net/v/t1.0-9/84122450_104304917811672_71146506920394752_o.jpg?_nc_cat=102&amp;ccb=2&amp;_nc_sid=6e5ad9&amp;_nc_ohc=C1qBq4ezVCsAX8SelHu&amp;_nc_ht=scontent.ftlv5-1.fna&amp;oh=474990de86728ce98f8fcbfdb219b1bd&amp;oe=602E910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22" y="2184906"/>
            <a:ext cx="5842780" cy="3286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5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7087" y="-102641"/>
            <a:ext cx="10798148" cy="147732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lvl="0">
              <a:lnSpc>
                <a:spcPct val="150000"/>
              </a:lnSpc>
            </a:pPr>
            <a:r>
              <a:rPr lang="he-IL" sz="2800" b="1" dirty="0">
                <a:solidFill>
                  <a:srgbClr val="B73C26">
                    <a:lumMod val="75000"/>
                  </a:srgbClr>
                </a:solidFill>
              </a:rPr>
              <a:t>קבוצת </a:t>
            </a:r>
            <a:r>
              <a:rPr lang="he-IL" sz="2800" b="1" dirty="0" smtClean="0">
                <a:solidFill>
                  <a:srgbClr val="B73C26">
                    <a:lumMod val="75000"/>
                  </a:srgbClr>
                </a:solidFill>
              </a:rPr>
              <a:t>הילדות- </a:t>
            </a:r>
            <a:r>
              <a:rPr lang="he-IL" sz="2800" dirty="0" smtClean="0">
                <a:solidFill>
                  <a:srgbClr val="B73C26"/>
                </a:solidFill>
              </a:rPr>
              <a:t>אלופת </a:t>
            </a:r>
            <a:r>
              <a:rPr lang="he-IL" sz="2800" dirty="0">
                <a:solidFill>
                  <a:srgbClr val="B73C26"/>
                </a:solidFill>
              </a:rPr>
              <a:t>המדינה ומחזיקת גביע המדינה בעונות המשחקים</a:t>
            </a:r>
            <a:r>
              <a:rPr lang="he-IL" sz="2800" b="1" dirty="0" smtClean="0">
                <a:solidFill>
                  <a:prstClr val="black"/>
                </a:solidFill>
              </a:rPr>
              <a:t>: </a:t>
            </a:r>
            <a:endParaRPr lang="he-IL" sz="2800" b="1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</a:pPr>
            <a:r>
              <a:rPr lang="he-IL" sz="3200" b="1" dirty="0" smtClean="0">
                <a:solidFill>
                  <a:prstClr val="black"/>
                </a:solidFill>
              </a:rPr>
              <a:t>                 2011/2012, 2012/2013, 2013/2014.   </a:t>
            </a:r>
            <a:endParaRPr lang="he-IL" sz="3200" dirty="0">
              <a:solidFill>
                <a:prstClr val="black"/>
              </a:solidFill>
            </a:endParaRPr>
          </a:p>
        </p:txBody>
      </p:sp>
      <p:pic>
        <p:nvPicPr>
          <p:cNvPr id="4098" name="Picture 2" descr="https://www.football.org.il/SiteCollectionImages/FTP/%D7%9C%D7%99/%D7%A0%D7%A9%D7%99%D7%9D/%D7%92%D7%91%D7%99%D7%A2%20%D7%94%D7%9E%D7%93%D7%99%D7%A0%D7%94%20%D7%9C%D7%99%D7%9C%D7%93%D7%95%D7%AA/%D7%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802" y="3659560"/>
            <a:ext cx="4725421" cy="323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355" y="1112114"/>
            <a:ext cx="8495610" cy="2648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906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3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020" y="0"/>
            <a:ext cx="8024393" cy="683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7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686" y="567193"/>
            <a:ext cx="10803647" cy="565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7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7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203123" y="841086"/>
            <a:ext cx="12407564" cy="175432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he-IL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בשנת 1992 קבוצת הכדורגל בני סכנין נוצרה כתוצאה של איחוד בין שתי קבוצות, הפועל סכנין</a:t>
            </a:r>
          </a:p>
          <a:p>
            <a:pPr>
              <a:lnSpc>
                <a:spcPct val="150000"/>
              </a:lnSpc>
            </a:pPr>
            <a:r>
              <a:rPr lang="he-IL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ומכבי סכנין אשר נאבקו ביניהן בליגה החמישית את הקבוצה המאוחדת הוביל היו"ר מאזן גנאים ראש העיר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e-IL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לשעבר ובשנת 2003 העפילה הקבוצה 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לליגת העל לראשונה בתולדותיה.  </a:t>
            </a:r>
            <a:r>
              <a:rPr lang="he-IL" sz="2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ומאז היא משחקת בליגה הראשונה בישראל. </a:t>
            </a:r>
            <a:endParaRPr lang="he-IL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46595" y="3352243"/>
            <a:ext cx="736612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•	1993-1995 :- הקבוצה שיחקה בליגה החמישית ( ליגה ב).</a:t>
            </a:r>
            <a:endParaRPr 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4446872" y="4135511"/>
            <a:ext cx="77575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•	1996-1999 :- הקבוצה שיחקה בליגה הרביעית ( ליגה א ).</a:t>
            </a:r>
            <a:endParaRPr 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4317371" y="4919049"/>
            <a:ext cx="78746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•	1999-2001 :- הקבוצה שיחקה בליגה השלישית ( ליגה ארצית).</a:t>
            </a:r>
            <a:endParaRPr 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0" name="מלבן 9"/>
          <p:cNvSpPr/>
          <p:nvPr/>
        </p:nvSpPr>
        <p:spPr>
          <a:xfrm>
            <a:off x="4434431" y="5675610"/>
            <a:ext cx="77575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•	2001-2003 :- הקבוצה שיחקה בליגה השנייה ( ליגה לאומית).</a:t>
            </a:r>
            <a:endParaRPr 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1" name="מלבן 10"/>
          <p:cNvSpPr/>
          <p:nvPr/>
        </p:nvSpPr>
        <p:spPr>
          <a:xfrm>
            <a:off x="4308501" y="6310744"/>
            <a:ext cx="77799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•	2003 עד היום הקבוצה משחקת בליגה הראשונה ( ליגת העל).</a:t>
            </a:r>
            <a:endParaRPr 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84063" y="-17540"/>
            <a:ext cx="4304383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מועדון בני סכנין- רקע כללי</a:t>
            </a:r>
            <a:endParaRPr lang="he-IL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7" name="תמונה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22" y="3090018"/>
            <a:ext cx="4139049" cy="2726120"/>
          </a:xfrm>
          <a:prstGeom prst="rect">
            <a:avLst/>
          </a:prstGeom>
        </p:spPr>
      </p:pic>
      <p:pic>
        <p:nvPicPr>
          <p:cNvPr id="21" name="תמונה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703" y="-57659"/>
            <a:ext cx="1383912" cy="1249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474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2111321" y="93352"/>
            <a:ext cx="100806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איחוד בני סכנין הייתה הקבוצה הערבית הראשונה בישראל שזכתה בתואר כלשהו.      בעונתה הראשונה בליגת העל זכתה בגביע המדינה לאחר ניצחון 1-4 על הפועל חיפה (2004).</a:t>
            </a:r>
            <a:endParaRPr 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1245276" y="4756727"/>
            <a:ext cx="10946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בשנת 2012 קבלה קבוצת אנשי עסקים מסח'נין את ניהול הקבוצה בראשות מר מוחמד אבו יונס.</a:t>
            </a:r>
            <a:endParaRPr 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-435954" y="6299410"/>
            <a:ext cx="110205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400" dirty="0" smtClean="0">
                <a:latin typeface="David" panose="020E0502060401010101" pitchFamily="34" charset="-79"/>
                <a:cs typeface="David" panose="020E0502060401010101" pitchFamily="34" charset="-79"/>
              </a:rPr>
              <a:t>2015/2016 קבוצת בני סכנין הגיעה לחצי גמר גביע המדינה ודורגה בחלק העליון של הטבלה .</a:t>
            </a:r>
            <a:endParaRPr lang="he-IL" sz="24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237" y="1085327"/>
            <a:ext cx="5600608" cy="3417808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440" y="2169337"/>
            <a:ext cx="1383912" cy="1249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65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0" y="1192457"/>
            <a:ext cx="12191999" cy="7329802"/>
          </a:xfrm>
          <a:effectLst>
            <a:glow rad="228600">
              <a:schemeClr val="accent2">
                <a:satMod val="175000"/>
                <a:alpha val="40000"/>
              </a:schemeClr>
            </a:glow>
            <a:reflection endPos="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איחוד בני סכנין הוא מועדון כדורגל הנחשב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למועדון הכדורגל הבכיר של החברה הערבית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בארץ, ומהווה מודל לחברה משותפת המבוססת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על כבוד הדדי וקבלת האחר בין ערבים ויהודים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דרך הטמעת ערכים וייסוד מודלים חינוכיים.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המועדון משתתף בפעילויות חברתיות רבות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המחזקות את מניעת האלימות והגזענות,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קבלת האחר, שיתופי פעולה בין מגזרים.</a:t>
            </a:r>
          </a:p>
          <a:p>
            <a:pPr marL="0" indent="0">
              <a:lnSpc>
                <a:spcPct val="120000"/>
              </a:lnSpc>
              <a:buNone/>
            </a:pPr>
            <a:endParaRPr lang="he-IL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074" name="Picture 2" descr="שחקני בני סכנין (עמרי שטיין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6057900" cy="3105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34" y="3706561"/>
            <a:ext cx="5219031" cy="2935705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6187" y="-61980"/>
            <a:ext cx="1383912" cy="1249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795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תוכן 2"/>
          <p:cNvSpPr>
            <a:spLocks noGrp="1"/>
          </p:cNvSpPr>
          <p:nvPr>
            <p:ph idx="1"/>
          </p:nvPr>
        </p:nvSpPr>
        <p:spPr>
          <a:xfrm>
            <a:off x="38100" y="1082678"/>
            <a:ext cx="12191999" cy="7329802"/>
          </a:xfrm>
          <a:effectLst>
            <a:glow rad="228600">
              <a:schemeClr val="accent2">
                <a:satMod val="175000"/>
                <a:alpha val="40000"/>
              </a:schemeClr>
            </a:glow>
            <a:reflection endPos="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מועדון הכדורגל בני סכנין מהווה חלום עבור כל ילד בחברה הערבית להיות חלק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מהמועדון כי הוא נותן במה להרבה צעירים וילדים ודואג להעצימם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ולחזק את אישיותם דרך פעילויות ספורט הקשורות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לחברה ולחינוך.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בשנים האחרונות חלה עליה בהצטרפות אוהדים מהמגזר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היהודי למועדון כמו כן הצטרפו גם שחקנים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למחלקות הנוער, כל זה מעיד על כך שמועדון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כדורגל </a:t>
            </a:r>
            <a:r>
              <a:rPr lang="he-IL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בני סכנין הינו הרבה יותר ממועדון ספורט</a:t>
            </a:r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endParaRPr lang="he-IL" sz="28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>
              <a:lnSpc>
                <a:spcPct val="120000"/>
              </a:lnSpc>
              <a:buNone/>
            </a:pPr>
            <a:endParaRPr lang="he-IL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7171" name="Picture 3" descr="C:\Users\Windows 7\Desktop\בני סכנין\10426341_1046151645400960_3494196006004678387_n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 t="-252" r="-143" b="-436"/>
          <a:stretch>
            <a:fillRect/>
          </a:stretch>
        </p:blipFill>
        <p:spPr bwMode="auto">
          <a:xfrm>
            <a:off x="235768" y="2107935"/>
            <a:ext cx="4750117" cy="4699187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6187" y="0"/>
            <a:ext cx="1383912" cy="1249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463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800" decel="100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5050972" y="-74649"/>
            <a:ext cx="3207504" cy="1295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he-IL" sz="32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בני סכנין</a:t>
            </a:r>
            <a:r>
              <a:rPr lang="he-IL" sz="3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/>
            </a:r>
            <a:br>
              <a:rPr lang="he-IL" sz="3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David" panose="020E0502060401010101" pitchFamily="34" charset="-79"/>
              </a:rPr>
            </a:br>
            <a:r>
              <a:rPr lang="he-IL" sz="3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David" panose="020E0502060401010101" pitchFamily="34" charset="-79"/>
              </a:rPr>
              <a:t>מחלקת הנוער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מציין מיקום תוכן 2"/>
          <p:cNvSpPr>
            <a:spLocks noGrp="1"/>
          </p:cNvSpPr>
          <p:nvPr>
            <p:ph idx="1"/>
          </p:nvPr>
        </p:nvSpPr>
        <p:spPr>
          <a:xfrm>
            <a:off x="38100" y="1029464"/>
            <a:ext cx="12191999" cy="7296389"/>
          </a:xfrm>
          <a:effectLst>
            <a:glow rad="228600">
              <a:schemeClr val="accent2">
                <a:satMod val="175000"/>
                <a:alpha val="40000"/>
              </a:schemeClr>
            </a:glow>
            <a:reflection endPos="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מחלקת הנוער של מועדון כדורגל בני סכנין מונה למעלה מ – 850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כדורגלנים פעילים הנכללים גם בבית הספר לכדורגל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של המועדון מכל הגילאים ומתאמנים בקבוצות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הליגה השונות 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קבוצת הנוער הינה היחידה במגזר המשחקת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בליגת העל לנוער, ושאר הקבוצות משחקות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בליגות הבכירות של ההתאחדות לכדורגל.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שחקני מחלקת הנוער רובם שחקנים מהחברה הערבית מכל רחבי הארץ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מהדרום לצפון כמו כן יש כמה שחקנים יהודים שמשחקים במחלקת הנוער מאזור הצפון.</a:t>
            </a:r>
          </a:p>
        </p:txBody>
      </p:sp>
      <p:pic>
        <p:nvPicPr>
          <p:cNvPr id="5122" name="Picture 2" descr="12321288_432507726955097_2140024114086723899_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0" y="2047779"/>
            <a:ext cx="5772470" cy="35444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6187" y="0"/>
            <a:ext cx="1383912" cy="1249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841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תוכן 2"/>
          <p:cNvSpPr>
            <a:spLocks noGrp="1"/>
          </p:cNvSpPr>
          <p:nvPr>
            <p:ph idx="1"/>
          </p:nvPr>
        </p:nvSpPr>
        <p:spPr>
          <a:xfrm>
            <a:off x="24016" y="769591"/>
            <a:ext cx="12191999" cy="7296389"/>
          </a:xfrm>
          <a:effectLst>
            <a:glow rad="228600">
              <a:schemeClr val="accent2">
                <a:satMod val="175000"/>
                <a:alpha val="40000"/>
              </a:schemeClr>
            </a:glow>
            <a:reflection endPos="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מאמני מחלקת הנוער ומנהל המחלקה</a:t>
            </a:r>
          </a:p>
          <a:p>
            <a:pPr marL="0" indent="0">
              <a:buNone/>
            </a:pPr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המקצועית דוגלים בעשייה </a:t>
            </a:r>
            <a:r>
              <a:rPr lang="he-IL" sz="280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חינוכית וחברתית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במקביל לעשייה המקצועית בשיתוף פעולה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מלא עם האקדמיה החינוכית הראשונה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בחברה הערבית שהוקמה בשיתוף פעולה עם עמותת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ערכים בספורט ותכנית עיר ללא אלימות ברשות אשר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מטרתם להטמיע ערכים חינוכיים וחברתיים לשחקני מחלקת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 הנוער וליצור שגרירי שלום שלווה ואחווה בחברה הישראלית.</a:t>
            </a:r>
            <a:endParaRPr lang="he-IL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8196" name="Picture 3" descr="C:\Users\Windows 7\Desktop\בני סכנין\10867008_320525608153310_250184248_n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3" r="-153" b="-1038"/>
          <a:stretch>
            <a:fillRect/>
          </a:stretch>
        </p:blipFill>
        <p:spPr bwMode="auto">
          <a:xfrm>
            <a:off x="1410053" y="-87095"/>
            <a:ext cx="5144752" cy="347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C:\Users\Terminal secritary\Desktop\טארק\2049820-18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" t="-832" r="-214" b="-1270"/>
          <a:stretch>
            <a:fillRect/>
          </a:stretch>
        </p:blipFill>
        <p:spPr bwMode="auto">
          <a:xfrm>
            <a:off x="149141" y="3753853"/>
            <a:ext cx="4932998" cy="310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0072" y="-87095"/>
            <a:ext cx="1171928" cy="10583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259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25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75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75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עשן מתפתל">
  <a:themeElements>
    <a:clrScheme name="עשן מתפתל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עשן מתפתל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עשן מתפתל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3452</TotalTime>
  <Words>1868</Words>
  <Application>Microsoft Office PowerPoint</Application>
  <PresentationFormat>מסך רחב</PresentationFormat>
  <Paragraphs>259</Paragraphs>
  <Slides>32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14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32</vt:i4>
      </vt:variant>
    </vt:vector>
  </HeadingPairs>
  <TitlesOfParts>
    <vt:vector size="47" baseType="lpstr">
      <vt:lpstr>Aharoni</vt:lpstr>
      <vt:lpstr>Andalus</vt:lpstr>
      <vt:lpstr>Arabic Typesetting</vt:lpstr>
      <vt:lpstr>Arial</vt:lpstr>
      <vt:lpstr>Calibri</vt:lpstr>
      <vt:lpstr>Century Gothic</vt:lpstr>
      <vt:lpstr>Courier New</vt:lpstr>
      <vt:lpstr>David</vt:lpstr>
      <vt:lpstr>Gisha</vt:lpstr>
      <vt:lpstr>Symbol</vt:lpstr>
      <vt:lpstr>Tahoma</vt:lpstr>
      <vt:lpstr>Times New Roman</vt:lpstr>
      <vt:lpstr>Wingdings</vt:lpstr>
      <vt:lpstr>Wingdings 3</vt:lpstr>
      <vt:lpstr>עשן מתפתל</vt:lpstr>
      <vt:lpstr>מצגת של PowerPoint‏</vt:lpstr>
      <vt:lpstr>מצגת של PowerPoint‏</vt:lpstr>
      <vt:lpstr>רקע כללי- העיר סח'נין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 תרשים ארגוני- מועדון בני סכנין מחלקת הנוער  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נערות וילדות בנות סכנין- הישגים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Lenovo</dc:creator>
  <cp:lastModifiedBy>‏‏משתמש Windows</cp:lastModifiedBy>
  <cp:revision>101</cp:revision>
  <dcterms:created xsi:type="dcterms:W3CDTF">2021-01-17T15:21:38Z</dcterms:created>
  <dcterms:modified xsi:type="dcterms:W3CDTF">2021-01-21T20:46:20Z</dcterms:modified>
</cp:coreProperties>
</file>